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0"/>
  </p:notesMasterIdLst>
  <p:sldIdLst>
    <p:sldId id="256" r:id="rId2"/>
    <p:sldId id="305" r:id="rId3"/>
    <p:sldId id="257" r:id="rId4"/>
    <p:sldId id="258" r:id="rId5"/>
    <p:sldId id="260" r:id="rId6"/>
    <p:sldId id="286" r:id="rId7"/>
    <p:sldId id="287" r:id="rId8"/>
    <p:sldId id="288" r:id="rId9"/>
    <p:sldId id="259" r:id="rId10"/>
    <p:sldId id="301" r:id="rId11"/>
    <p:sldId id="302" r:id="rId12"/>
    <p:sldId id="303" r:id="rId13"/>
    <p:sldId id="304" r:id="rId14"/>
    <p:sldId id="30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6" r:id="rId28"/>
    <p:sldId id="285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lga Han" userId="cc093f798442a2c5" providerId="LiveId" clId="{B213F996-9464-4D48-A3C9-95CF9DD340E1}"/>
    <pc:docChg chg="modSld">
      <pc:chgData name="Tolga Han" userId="cc093f798442a2c5" providerId="LiveId" clId="{B213F996-9464-4D48-A3C9-95CF9DD340E1}" dt="2025-04-11T17:24:39.194" v="12" actId="20577"/>
      <pc:docMkLst>
        <pc:docMk/>
      </pc:docMkLst>
      <pc:sldChg chg="modSp mod">
        <pc:chgData name="Tolga Han" userId="cc093f798442a2c5" providerId="LiveId" clId="{B213F996-9464-4D48-A3C9-95CF9DD340E1}" dt="2025-04-11T17:24:39.194" v="12" actId="20577"/>
        <pc:sldMkLst>
          <pc:docMk/>
          <pc:sldMk cId="1944913088" sldId="256"/>
        </pc:sldMkLst>
        <pc:spChg chg="mod">
          <ac:chgData name="Tolga Han" userId="cc093f798442a2c5" providerId="LiveId" clId="{B213F996-9464-4D48-A3C9-95CF9DD340E1}" dt="2025-04-11T17:24:39.194" v="12" actId="20577"/>
          <ac:spMkLst>
            <pc:docMk/>
            <pc:sldMk cId="1944913088" sldId="256"/>
            <ac:spMk id="3" creationId="{F23197CD-D7D8-FFC0-BF62-B91C538BDC64}"/>
          </ac:spMkLst>
        </pc:spChg>
      </pc:sldChg>
    </pc:docChg>
  </pc:docChgLst>
  <pc:docChgLst>
    <pc:chgData name="Tolga Han" userId="cc093f798442a2c5" providerId="LiveId" clId="{E2AD3157-CF3F-4ACA-A86F-14FEBD2A74B1}"/>
    <pc:docChg chg="custSel addSld modSld sldOrd">
      <pc:chgData name="Tolga Han" userId="cc093f798442a2c5" providerId="LiveId" clId="{E2AD3157-CF3F-4ACA-A86F-14FEBD2A74B1}" dt="2025-01-24T17:29:19.709" v="626" actId="14100"/>
      <pc:docMkLst>
        <pc:docMk/>
      </pc:docMkLst>
      <pc:sldChg chg="addSp delSp modSp add mod delAnim modAnim">
        <pc:chgData name="Tolga Han" userId="cc093f798442a2c5" providerId="LiveId" clId="{E2AD3157-CF3F-4ACA-A86F-14FEBD2A74B1}" dt="2025-01-21T13:57:47.214" v="252" actId="1076"/>
        <pc:sldMkLst>
          <pc:docMk/>
          <pc:sldMk cId="1522501073" sldId="301"/>
        </pc:sldMkLst>
        <pc:spChg chg="mod">
          <ac:chgData name="Tolga Han" userId="cc093f798442a2c5" providerId="LiveId" clId="{E2AD3157-CF3F-4ACA-A86F-14FEBD2A74B1}" dt="2025-01-21T13:34:35.960" v="10" actId="20577"/>
          <ac:spMkLst>
            <pc:docMk/>
            <pc:sldMk cId="1522501073" sldId="301"/>
            <ac:spMk id="2" creationId="{2AC74D93-9F42-2D8C-22BC-E75008539845}"/>
          </ac:spMkLst>
        </pc:spChg>
        <pc:spChg chg="mod">
          <ac:chgData name="Tolga Han" userId="cc093f798442a2c5" providerId="LiveId" clId="{E2AD3157-CF3F-4ACA-A86F-14FEBD2A74B1}" dt="2025-01-21T13:51:02.407" v="177" actId="20577"/>
          <ac:spMkLst>
            <pc:docMk/>
            <pc:sldMk cId="1522501073" sldId="301"/>
            <ac:spMk id="3" creationId="{AE813628-9E81-B08A-B9A7-872ED9813379}"/>
          </ac:spMkLst>
        </pc:spChg>
        <pc:spChg chg="add mod">
          <ac:chgData name="Tolga Han" userId="cc093f798442a2c5" providerId="LiveId" clId="{E2AD3157-CF3F-4ACA-A86F-14FEBD2A74B1}" dt="2025-01-21T13:35:08.125" v="30" actId="20577"/>
          <ac:spMkLst>
            <pc:docMk/>
            <pc:sldMk cId="1522501073" sldId="301"/>
            <ac:spMk id="4" creationId="{DD021115-01D2-7109-C4D8-B22D7288CC31}"/>
          </ac:spMkLst>
        </pc:spChg>
        <pc:cxnChg chg="add mod">
          <ac:chgData name="Tolga Han" userId="cc093f798442a2c5" providerId="LiveId" clId="{E2AD3157-CF3F-4ACA-A86F-14FEBD2A74B1}" dt="2025-01-21T13:57:47.214" v="252" actId="1076"/>
          <ac:cxnSpMkLst>
            <pc:docMk/>
            <pc:sldMk cId="1522501073" sldId="301"/>
            <ac:cxnSpMk id="11" creationId="{BDA9598A-1DB8-EC76-2E8F-82EAB0335507}"/>
          </ac:cxnSpMkLst>
        </pc:cxnChg>
      </pc:sldChg>
      <pc:sldChg chg="addSp delSp modSp add mod ord delAnim modAnim">
        <pc:chgData name="Tolga Han" userId="cc093f798442a2c5" providerId="LiveId" clId="{E2AD3157-CF3F-4ACA-A86F-14FEBD2A74B1}" dt="2025-01-21T13:55:49.455" v="191"/>
        <pc:sldMkLst>
          <pc:docMk/>
          <pc:sldMk cId="2973658163" sldId="302"/>
        </pc:sldMkLst>
        <pc:spChg chg="mod">
          <ac:chgData name="Tolga Han" userId="cc093f798442a2c5" providerId="LiveId" clId="{E2AD3157-CF3F-4ACA-A86F-14FEBD2A74B1}" dt="2025-01-21T13:50:24.937" v="172" actId="113"/>
          <ac:spMkLst>
            <pc:docMk/>
            <pc:sldMk cId="2973658163" sldId="302"/>
            <ac:spMk id="3" creationId="{0B4FFED8-5AD5-C8E6-970A-AE467038CCC8}"/>
          </ac:spMkLst>
        </pc:spChg>
        <pc:spChg chg="add mod">
          <ac:chgData name="Tolga Han" userId="cc093f798442a2c5" providerId="LiveId" clId="{E2AD3157-CF3F-4ACA-A86F-14FEBD2A74B1}" dt="2025-01-21T13:44:49.092" v="50" actId="20577"/>
          <ac:spMkLst>
            <pc:docMk/>
            <pc:sldMk cId="2973658163" sldId="302"/>
            <ac:spMk id="4" creationId="{CC2A081A-555F-94F5-B7A2-F6459A90C4E5}"/>
          </ac:spMkLst>
        </pc:spChg>
        <pc:cxnChg chg="mod">
          <ac:chgData name="Tolga Han" userId="cc093f798442a2c5" providerId="LiveId" clId="{E2AD3157-CF3F-4ACA-A86F-14FEBD2A74B1}" dt="2025-01-21T13:48:58.366" v="111" actId="1076"/>
          <ac:cxnSpMkLst>
            <pc:docMk/>
            <pc:sldMk cId="2973658163" sldId="302"/>
            <ac:cxnSpMk id="7" creationId="{D8C6646D-CEF2-6438-AA88-F4A11BEF514F}"/>
          </ac:cxnSpMkLst>
        </pc:cxnChg>
        <pc:cxnChg chg="add mod">
          <ac:chgData name="Tolga Han" userId="cc093f798442a2c5" providerId="LiveId" clId="{E2AD3157-CF3F-4ACA-A86F-14FEBD2A74B1}" dt="2025-01-21T13:55:49.455" v="191"/>
          <ac:cxnSpMkLst>
            <pc:docMk/>
            <pc:sldMk cId="2973658163" sldId="302"/>
            <ac:cxnSpMk id="11" creationId="{1B3E4A1F-0D3B-E8D2-7A7B-0DDAFCB36FA0}"/>
          </ac:cxnSpMkLst>
        </pc:cxnChg>
      </pc:sldChg>
      <pc:sldChg chg="addSp modSp add mod">
        <pc:chgData name="Tolga Han" userId="cc093f798442a2c5" providerId="LiveId" clId="{E2AD3157-CF3F-4ACA-A86F-14FEBD2A74B1}" dt="2025-01-21T14:10:25.336" v="263" actId="20577"/>
        <pc:sldMkLst>
          <pc:docMk/>
          <pc:sldMk cId="3687616200" sldId="303"/>
        </pc:sldMkLst>
        <pc:spChg chg="mod">
          <ac:chgData name="Tolga Han" userId="cc093f798442a2c5" providerId="LiveId" clId="{E2AD3157-CF3F-4ACA-A86F-14FEBD2A74B1}" dt="2025-01-21T14:09:54.926" v="258" actId="1076"/>
          <ac:spMkLst>
            <pc:docMk/>
            <pc:sldMk cId="3687616200" sldId="303"/>
            <ac:spMk id="3" creationId="{8159EBC1-5E23-3007-5F66-20ADD98A8DF2}"/>
          </ac:spMkLst>
        </pc:spChg>
        <pc:spChg chg="add mod">
          <ac:chgData name="Tolga Han" userId="cc093f798442a2c5" providerId="LiveId" clId="{E2AD3157-CF3F-4ACA-A86F-14FEBD2A74B1}" dt="2025-01-21T14:10:25.336" v="263" actId="20577"/>
          <ac:spMkLst>
            <pc:docMk/>
            <pc:sldMk cId="3687616200" sldId="303"/>
            <ac:spMk id="4" creationId="{0978040A-7706-80E7-03F4-3CEC0DCF318F}"/>
          </ac:spMkLst>
        </pc:spChg>
      </pc:sldChg>
      <pc:sldChg chg="addSp delSp modSp add mod delAnim modAnim">
        <pc:chgData name="Tolga Han" userId="cc093f798442a2c5" providerId="LiveId" clId="{E2AD3157-CF3F-4ACA-A86F-14FEBD2A74B1}" dt="2025-01-21T14:23:32.408" v="523" actId="20577"/>
        <pc:sldMkLst>
          <pc:docMk/>
          <pc:sldMk cId="1321098630" sldId="304"/>
        </pc:sldMkLst>
        <pc:spChg chg="mod">
          <ac:chgData name="Tolga Han" userId="cc093f798442a2c5" providerId="LiveId" clId="{E2AD3157-CF3F-4ACA-A86F-14FEBD2A74B1}" dt="2025-01-21T14:15:20.528" v="267" actId="207"/>
          <ac:spMkLst>
            <pc:docMk/>
            <pc:sldMk cId="1321098630" sldId="304"/>
            <ac:spMk id="3" creationId="{2B4AF7BB-CAD8-C4AC-8B85-A8F6AD967BC7}"/>
          </ac:spMkLst>
        </pc:spChg>
        <pc:spChg chg="mod">
          <ac:chgData name="Tolga Han" userId="cc093f798442a2c5" providerId="LiveId" clId="{E2AD3157-CF3F-4ACA-A86F-14FEBD2A74B1}" dt="2025-01-21T14:23:32.408" v="523" actId="20577"/>
          <ac:spMkLst>
            <pc:docMk/>
            <pc:sldMk cId="1321098630" sldId="304"/>
            <ac:spMk id="4" creationId="{666ECED4-913F-6C94-5D00-943653598043}"/>
          </ac:spMkLst>
        </pc:spChg>
        <pc:spChg chg="mod topLvl">
          <ac:chgData name="Tolga Han" userId="cc093f798442a2c5" providerId="LiveId" clId="{E2AD3157-CF3F-4ACA-A86F-14FEBD2A74B1}" dt="2025-01-21T14:22:12.015" v="516" actId="165"/>
          <ac:spMkLst>
            <pc:docMk/>
            <pc:sldMk cId="1321098630" sldId="304"/>
            <ac:spMk id="6" creationId="{CBD1CB99-B928-7AD2-D4C8-BE0A4DBA7CA4}"/>
          </ac:spMkLst>
        </pc:spChg>
        <pc:spChg chg="mod topLvl">
          <ac:chgData name="Tolga Han" userId="cc093f798442a2c5" providerId="LiveId" clId="{E2AD3157-CF3F-4ACA-A86F-14FEBD2A74B1}" dt="2025-01-21T14:22:12.015" v="516" actId="165"/>
          <ac:spMkLst>
            <pc:docMk/>
            <pc:sldMk cId="1321098630" sldId="304"/>
            <ac:spMk id="8" creationId="{B97C2786-E42C-9C0D-0B6B-447ABF17C56A}"/>
          </ac:spMkLst>
        </pc:spChg>
        <pc:spChg chg="mod topLvl">
          <ac:chgData name="Tolga Han" userId="cc093f798442a2c5" providerId="LiveId" clId="{E2AD3157-CF3F-4ACA-A86F-14FEBD2A74B1}" dt="2025-01-21T14:22:40.725" v="518" actId="165"/>
          <ac:spMkLst>
            <pc:docMk/>
            <pc:sldMk cId="1321098630" sldId="304"/>
            <ac:spMk id="9" creationId="{DCFCEF78-2D5E-5F63-A76C-2FBB64692CF7}"/>
          </ac:spMkLst>
        </pc:spChg>
        <pc:spChg chg="add mod">
          <ac:chgData name="Tolga Han" userId="cc093f798442a2c5" providerId="LiveId" clId="{E2AD3157-CF3F-4ACA-A86F-14FEBD2A74B1}" dt="2025-01-21T14:16:59.707" v="403" actId="20577"/>
          <ac:spMkLst>
            <pc:docMk/>
            <pc:sldMk cId="1321098630" sldId="304"/>
            <ac:spMk id="11" creationId="{41E41B0D-28C1-3EBA-DA89-06618A88BA6A}"/>
          </ac:spMkLst>
        </pc:spChg>
        <pc:spChg chg="mod topLvl">
          <ac:chgData name="Tolga Han" userId="cc093f798442a2c5" providerId="LiveId" clId="{E2AD3157-CF3F-4ACA-A86F-14FEBD2A74B1}" dt="2025-01-21T14:22:40.725" v="518" actId="165"/>
          <ac:spMkLst>
            <pc:docMk/>
            <pc:sldMk cId="1321098630" sldId="304"/>
            <ac:spMk id="12" creationId="{FA6A38FF-6F00-AD08-CB30-35AF10F64B1D}"/>
          </ac:spMkLst>
        </pc:spChg>
        <pc:spChg chg="mod topLvl">
          <ac:chgData name="Tolga Han" userId="cc093f798442a2c5" providerId="LiveId" clId="{E2AD3157-CF3F-4ACA-A86F-14FEBD2A74B1}" dt="2025-01-21T14:22:40.725" v="518" actId="165"/>
          <ac:spMkLst>
            <pc:docMk/>
            <pc:sldMk cId="1321098630" sldId="304"/>
            <ac:spMk id="14" creationId="{D775C1E4-BA8F-A6E9-38E9-7C020D6D546C}"/>
          </ac:spMkLst>
        </pc:spChg>
        <pc:spChg chg="mod topLvl">
          <ac:chgData name="Tolga Han" userId="cc093f798442a2c5" providerId="LiveId" clId="{E2AD3157-CF3F-4ACA-A86F-14FEBD2A74B1}" dt="2025-01-21T14:22:40.725" v="518" actId="165"/>
          <ac:spMkLst>
            <pc:docMk/>
            <pc:sldMk cId="1321098630" sldId="304"/>
            <ac:spMk id="15" creationId="{ED9A766A-61BE-EE37-2D32-96F19B52FDF4}"/>
          </ac:spMkLst>
        </pc:spChg>
        <pc:spChg chg="add mod topLvl">
          <ac:chgData name="Tolga Han" userId="cc093f798442a2c5" providerId="LiveId" clId="{E2AD3157-CF3F-4ACA-A86F-14FEBD2A74B1}" dt="2025-01-21T14:22:40.725" v="518" actId="165"/>
          <ac:spMkLst>
            <pc:docMk/>
            <pc:sldMk cId="1321098630" sldId="304"/>
            <ac:spMk id="16" creationId="{622F1158-B199-7218-1842-6E86158F9683}"/>
          </ac:spMkLst>
        </pc:spChg>
        <pc:spChg chg="mod topLvl">
          <ac:chgData name="Tolga Han" userId="cc093f798442a2c5" providerId="LiveId" clId="{E2AD3157-CF3F-4ACA-A86F-14FEBD2A74B1}" dt="2025-01-21T14:22:40.725" v="518" actId="165"/>
          <ac:spMkLst>
            <pc:docMk/>
            <pc:sldMk cId="1321098630" sldId="304"/>
            <ac:spMk id="17" creationId="{7CC137C2-2186-1C62-2636-15D21B30AD3F}"/>
          </ac:spMkLst>
        </pc:spChg>
        <pc:spChg chg="mod">
          <ac:chgData name="Tolga Han" userId="cc093f798442a2c5" providerId="LiveId" clId="{E2AD3157-CF3F-4ACA-A86F-14FEBD2A74B1}" dt="2025-01-21T14:15:48.878" v="334" actId="1035"/>
          <ac:spMkLst>
            <pc:docMk/>
            <pc:sldMk cId="1321098630" sldId="304"/>
            <ac:spMk id="23" creationId="{1FF458DC-DF36-93CC-E42A-1768A9A0AD1A}"/>
          </ac:spMkLst>
        </pc:spChg>
        <pc:cxnChg chg="mod topLvl">
          <ac:chgData name="Tolga Han" userId="cc093f798442a2c5" providerId="LiveId" clId="{E2AD3157-CF3F-4ACA-A86F-14FEBD2A74B1}" dt="2025-01-21T14:22:40.725" v="518" actId="165"/>
          <ac:cxnSpMkLst>
            <pc:docMk/>
            <pc:sldMk cId="1321098630" sldId="304"/>
            <ac:cxnSpMk id="10" creationId="{C0856B3C-B4B9-CEFE-BEBD-BB6BB9AF8078}"/>
          </ac:cxnSpMkLst>
        </pc:cxnChg>
      </pc:sldChg>
      <pc:sldChg chg="modSp new mod">
        <pc:chgData name="Tolga Han" userId="cc093f798442a2c5" providerId="LiveId" clId="{E2AD3157-CF3F-4ACA-A86F-14FEBD2A74B1}" dt="2025-01-24T17:12:08.777" v="562" actId="115"/>
        <pc:sldMkLst>
          <pc:docMk/>
          <pc:sldMk cId="115324158" sldId="305"/>
        </pc:sldMkLst>
        <pc:spChg chg="mod">
          <ac:chgData name="Tolga Han" userId="cc093f798442a2c5" providerId="LiveId" clId="{E2AD3157-CF3F-4ACA-A86F-14FEBD2A74B1}" dt="2025-01-24T17:11:58.563" v="557" actId="115"/>
          <ac:spMkLst>
            <pc:docMk/>
            <pc:sldMk cId="115324158" sldId="305"/>
            <ac:spMk id="2" creationId="{ABD44334-C6EC-E823-3EC3-DDA67AA29DC8}"/>
          </ac:spMkLst>
        </pc:spChg>
        <pc:spChg chg="mod">
          <ac:chgData name="Tolga Han" userId="cc093f798442a2c5" providerId="LiveId" clId="{E2AD3157-CF3F-4ACA-A86F-14FEBD2A74B1}" dt="2025-01-24T17:12:08.777" v="562" actId="115"/>
          <ac:spMkLst>
            <pc:docMk/>
            <pc:sldMk cId="115324158" sldId="305"/>
            <ac:spMk id="3" creationId="{B23AA461-ED40-ACB2-AA3A-A9C23753595B}"/>
          </ac:spMkLst>
        </pc:spChg>
      </pc:sldChg>
      <pc:sldChg chg="addSp modSp new mod">
        <pc:chgData name="Tolga Han" userId="cc093f798442a2c5" providerId="LiveId" clId="{E2AD3157-CF3F-4ACA-A86F-14FEBD2A74B1}" dt="2025-01-24T17:23:38.735" v="580" actId="403"/>
        <pc:sldMkLst>
          <pc:docMk/>
          <pc:sldMk cId="3029926014" sldId="306"/>
        </pc:sldMkLst>
        <pc:spChg chg="add mod">
          <ac:chgData name="Tolga Han" userId="cc093f798442a2c5" providerId="LiveId" clId="{E2AD3157-CF3F-4ACA-A86F-14FEBD2A74B1}" dt="2025-01-24T17:23:22.160" v="569" actId="403"/>
          <ac:spMkLst>
            <pc:docMk/>
            <pc:sldMk cId="3029926014" sldId="306"/>
            <ac:spMk id="3" creationId="{F990F34A-328A-7E2A-5B1F-5B92A37F7C8E}"/>
          </ac:spMkLst>
        </pc:spChg>
        <pc:spChg chg="add mod">
          <ac:chgData name="Tolga Han" userId="cc093f798442a2c5" providerId="LiveId" clId="{E2AD3157-CF3F-4ACA-A86F-14FEBD2A74B1}" dt="2025-01-24T17:23:38.735" v="580" actId="403"/>
          <ac:spMkLst>
            <pc:docMk/>
            <pc:sldMk cId="3029926014" sldId="306"/>
            <ac:spMk id="5" creationId="{A680566B-A9A2-7012-CE91-56773E8A9796}"/>
          </ac:spMkLst>
        </pc:spChg>
      </pc:sldChg>
      <pc:sldChg chg="addSp modSp new mod">
        <pc:chgData name="Tolga Han" userId="cc093f798442a2c5" providerId="LiveId" clId="{E2AD3157-CF3F-4ACA-A86F-14FEBD2A74B1}" dt="2025-01-24T17:29:19.709" v="626" actId="14100"/>
        <pc:sldMkLst>
          <pc:docMk/>
          <pc:sldMk cId="2285457894" sldId="307"/>
        </pc:sldMkLst>
        <pc:spChg chg="add mod">
          <ac:chgData name="Tolga Han" userId="cc093f798442a2c5" providerId="LiveId" clId="{E2AD3157-CF3F-4ACA-A86F-14FEBD2A74B1}" dt="2025-01-24T17:27:53.769" v="614" actId="1076"/>
          <ac:spMkLst>
            <pc:docMk/>
            <pc:sldMk cId="2285457894" sldId="307"/>
            <ac:spMk id="3" creationId="{3529B1BE-F985-DC8B-BF7B-C46F69478CF4}"/>
          </ac:spMkLst>
        </pc:spChg>
        <pc:spChg chg="add mod">
          <ac:chgData name="Tolga Han" userId="cc093f798442a2c5" providerId="LiveId" clId="{E2AD3157-CF3F-4ACA-A86F-14FEBD2A74B1}" dt="2025-01-24T17:29:19.709" v="626" actId="14100"/>
          <ac:spMkLst>
            <pc:docMk/>
            <pc:sldMk cId="2285457894" sldId="307"/>
            <ac:spMk id="4" creationId="{E3D4B4BD-545B-0988-AE90-79EAB6444583}"/>
          </ac:spMkLst>
        </pc:spChg>
      </pc:sldChg>
    </pc:docChg>
  </pc:docChgLst>
  <pc:docChgLst>
    <pc:chgData name="Tolga Soylu" userId="d4e241fc-477b-452b-8d03-1ae20857ba21" providerId="ADAL" clId="{1F204598-A83C-49A1-9F32-1592F5FF7217}"/>
    <pc:docChg chg="undo redo custSel addSld delSld modSld">
      <pc:chgData name="Tolga Soylu" userId="d4e241fc-477b-452b-8d03-1ae20857ba21" providerId="ADAL" clId="{1F204598-A83C-49A1-9F32-1592F5FF7217}" dt="2025-01-08T18:08:45.439" v="115"/>
      <pc:docMkLst>
        <pc:docMk/>
      </pc:docMkLst>
      <pc:sldChg chg="modSp mod">
        <pc:chgData name="Tolga Soylu" userId="d4e241fc-477b-452b-8d03-1ae20857ba21" providerId="ADAL" clId="{1F204598-A83C-49A1-9F32-1592F5FF7217}" dt="2025-01-06T21:27:27.396" v="43" actId="1076"/>
        <pc:sldMkLst>
          <pc:docMk/>
          <pc:sldMk cId="1944913088" sldId="256"/>
        </pc:sldMkLst>
      </pc:sldChg>
      <pc:sldChg chg="modSp mod">
        <pc:chgData name="Tolga Soylu" userId="d4e241fc-477b-452b-8d03-1ae20857ba21" providerId="ADAL" clId="{1F204598-A83C-49A1-9F32-1592F5FF7217}" dt="2025-01-06T21:26:35.954" v="14" actId="20577"/>
        <pc:sldMkLst>
          <pc:docMk/>
          <pc:sldMk cId="2701918777" sldId="257"/>
        </pc:sldMkLst>
      </pc:sldChg>
      <pc:sldChg chg="del">
        <pc:chgData name="Tolga Soylu" userId="d4e241fc-477b-452b-8d03-1ae20857ba21" providerId="ADAL" clId="{1F204598-A83C-49A1-9F32-1592F5FF7217}" dt="2025-01-06T21:45:28.756" v="94" actId="47"/>
        <pc:sldMkLst>
          <pc:docMk/>
          <pc:sldMk cId="3822094997" sldId="261"/>
        </pc:sldMkLst>
      </pc:sldChg>
      <pc:sldChg chg="del">
        <pc:chgData name="Tolga Soylu" userId="d4e241fc-477b-452b-8d03-1ae20857ba21" providerId="ADAL" clId="{1F204598-A83C-49A1-9F32-1592F5FF7217}" dt="2025-01-06T21:45:31.308" v="95" actId="47"/>
        <pc:sldMkLst>
          <pc:docMk/>
          <pc:sldMk cId="3423732556" sldId="262"/>
        </pc:sldMkLst>
      </pc:sldChg>
      <pc:sldChg chg="del">
        <pc:chgData name="Tolga Soylu" userId="d4e241fc-477b-452b-8d03-1ae20857ba21" providerId="ADAL" clId="{1F204598-A83C-49A1-9F32-1592F5FF7217}" dt="2025-01-06T21:49:23.674" v="113" actId="47"/>
        <pc:sldMkLst>
          <pc:docMk/>
          <pc:sldMk cId="1151705262" sldId="263"/>
        </pc:sldMkLst>
      </pc:sldChg>
      <pc:sldChg chg="modSp mod modAnim">
        <pc:chgData name="Tolga Soylu" userId="d4e241fc-477b-452b-8d03-1ae20857ba21" providerId="ADAL" clId="{1F204598-A83C-49A1-9F32-1592F5FF7217}" dt="2025-01-08T18:08:45.439" v="115"/>
        <pc:sldMkLst>
          <pc:docMk/>
          <pc:sldMk cId="3509915038" sldId="285"/>
        </pc:sldMkLst>
      </pc:sldChg>
      <pc:sldChg chg="addSp modSp new mod">
        <pc:chgData name="Tolga Soylu" userId="d4e241fc-477b-452b-8d03-1ae20857ba21" providerId="ADAL" clId="{1F204598-A83C-49A1-9F32-1592F5FF7217}" dt="2025-01-06T21:31:48.057" v="52" actId="1076"/>
        <pc:sldMkLst>
          <pc:docMk/>
          <pc:sldMk cId="626371947" sldId="286"/>
        </pc:sldMkLst>
      </pc:sldChg>
      <pc:sldChg chg="addSp modSp new mod">
        <pc:chgData name="Tolga Soylu" userId="d4e241fc-477b-452b-8d03-1ae20857ba21" providerId="ADAL" clId="{1F204598-A83C-49A1-9F32-1592F5FF7217}" dt="2025-01-06T21:32:38.605" v="56" actId="1076"/>
        <pc:sldMkLst>
          <pc:docMk/>
          <pc:sldMk cId="3134136147" sldId="287"/>
        </pc:sldMkLst>
      </pc:sldChg>
      <pc:sldChg chg="addSp modSp new mod">
        <pc:chgData name="Tolga Soylu" userId="d4e241fc-477b-452b-8d03-1ae20857ba21" providerId="ADAL" clId="{1F204598-A83C-49A1-9F32-1592F5FF7217}" dt="2025-01-06T21:33:07.472" v="58" actId="1076"/>
        <pc:sldMkLst>
          <pc:docMk/>
          <pc:sldMk cId="3094648662" sldId="288"/>
        </pc:sldMkLst>
      </pc:sldChg>
      <pc:sldChg chg="new del">
        <pc:chgData name="Tolga Soylu" userId="d4e241fc-477b-452b-8d03-1ae20857ba21" providerId="ADAL" clId="{1F204598-A83C-49A1-9F32-1592F5FF7217}" dt="2025-01-06T21:35:05.155" v="59" actId="47"/>
        <pc:sldMkLst>
          <pc:docMk/>
          <pc:sldMk cId="3826403925" sldId="289"/>
        </pc:sldMkLst>
      </pc:sldChg>
      <pc:sldChg chg="addSp modSp new mod">
        <pc:chgData name="Tolga Soylu" userId="d4e241fc-477b-452b-8d03-1ae20857ba21" providerId="ADAL" clId="{1F204598-A83C-49A1-9F32-1592F5FF7217}" dt="2025-01-06T21:35:25.182" v="64" actId="1076"/>
        <pc:sldMkLst>
          <pc:docMk/>
          <pc:sldMk cId="4168064947" sldId="289"/>
        </pc:sldMkLst>
      </pc:sldChg>
      <pc:sldChg chg="addSp modSp new mod">
        <pc:chgData name="Tolga Soylu" userId="d4e241fc-477b-452b-8d03-1ae20857ba21" providerId="ADAL" clId="{1F204598-A83C-49A1-9F32-1592F5FF7217}" dt="2025-01-06T21:35:51.128" v="66" actId="1076"/>
        <pc:sldMkLst>
          <pc:docMk/>
          <pc:sldMk cId="3272868749" sldId="290"/>
        </pc:sldMkLst>
      </pc:sldChg>
      <pc:sldChg chg="addSp delSp modSp new mod">
        <pc:chgData name="Tolga Soylu" userId="d4e241fc-477b-452b-8d03-1ae20857ba21" providerId="ADAL" clId="{1F204598-A83C-49A1-9F32-1592F5FF7217}" dt="2025-01-06T21:37:17.633" v="74" actId="22"/>
        <pc:sldMkLst>
          <pc:docMk/>
          <pc:sldMk cId="4187429430" sldId="291"/>
        </pc:sldMkLst>
      </pc:sldChg>
      <pc:sldChg chg="addSp modSp new mod">
        <pc:chgData name="Tolga Soylu" userId="d4e241fc-477b-452b-8d03-1ae20857ba21" providerId="ADAL" clId="{1F204598-A83C-49A1-9F32-1592F5FF7217}" dt="2025-01-06T21:37:29.361" v="79" actId="1076"/>
        <pc:sldMkLst>
          <pc:docMk/>
          <pc:sldMk cId="3885920822" sldId="292"/>
        </pc:sldMkLst>
      </pc:sldChg>
      <pc:sldChg chg="addSp modSp new mod">
        <pc:chgData name="Tolga Soylu" userId="d4e241fc-477b-452b-8d03-1ae20857ba21" providerId="ADAL" clId="{1F204598-A83C-49A1-9F32-1592F5FF7217}" dt="2025-01-06T21:38:02.983" v="81" actId="1076"/>
        <pc:sldMkLst>
          <pc:docMk/>
          <pc:sldMk cId="4260593869" sldId="293"/>
        </pc:sldMkLst>
      </pc:sldChg>
      <pc:sldChg chg="addSp new mod">
        <pc:chgData name="Tolga Soylu" userId="d4e241fc-477b-452b-8d03-1ae20857ba21" providerId="ADAL" clId="{1F204598-A83C-49A1-9F32-1592F5FF7217}" dt="2025-01-06T21:40:49.567" v="82" actId="22"/>
        <pc:sldMkLst>
          <pc:docMk/>
          <pc:sldMk cId="1258190210" sldId="294"/>
        </pc:sldMkLst>
      </pc:sldChg>
      <pc:sldChg chg="addSp modSp new mod">
        <pc:chgData name="Tolga Soylu" userId="d4e241fc-477b-452b-8d03-1ae20857ba21" providerId="ADAL" clId="{1F204598-A83C-49A1-9F32-1592F5FF7217}" dt="2025-01-06T21:41:24.405" v="87" actId="1076"/>
        <pc:sldMkLst>
          <pc:docMk/>
          <pc:sldMk cId="4122660691" sldId="295"/>
        </pc:sldMkLst>
      </pc:sldChg>
      <pc:sldChg chg="addSp modSp new mod">
        <pc:chgData name="Tolga Soylu" userId="d4e241fc-477b-452b-8d03-1ae20857ba21" providerId="ADAL" clId="{1F204598-A83C-49A1-9F32-1592F5FF7217}" dt="2025-01-06T21:41:48.880" v="89" actId="1076"/>
        <pc:sldMkLst>
          <pc:docMk/>
          <pc:sldMk cId="602396613" sldId="296"/>
        </pc:sldMkLst>
      </pc:sldChg>
      <pc:sldChg chg="addSp modSp new mod">
        <pc:chgData name="Tolga Soylu" userId="d4e241fc-477b-452b-8d03-1ae20857ba21" providerId="ADAL" clId="{1F204598-A83C-49A1-9F32-1592F5FF7217}" dt="2025-01-06T21:42:07.461" v="91" actId="1076"/>
        <pc:sldMkLst>
          <pc:docMk/>
          <pc:sldMk cId="4226014030" sldId="297"/>
        </pc:sldMkLst>
      </pc:sldChg>
      <pc:sldChg chg="addSp new mod">
        <pc:chgData name="Tolga Soylu" userId="d4e241fc-477b-452b-8d03-1ae20857ba21" providerId="ADAL" clId="{1F204598-A83C-49A1-9F32-1592F5FF7217}" dt="2025-01-06T21:42:47.300" v="93" actId="22"/>
        <pc:sldMkLst>
          <pc:docMk/>
          <pc:sldMk cId="1338732745" sldId="298"/>
        </pc:sldMkLst>
      </pc:sldChg>
      <pc:sldChg chg="addSp delSp modSp new mod">
        <pc:chgData name="Tolga Soylu" userId="d4e241fc-477b-452b-8d03-1ae20857ba21" providerId="ADAL" clId="{1F204598-A83C-49A1-9F32-1592F5FF7217}" dt="2025-01-06T21:46:50.409" v="108" actId="14100"/>
        <pc:sldMkLst>
          <pc:docMk/>
          <pc:sldMk cId="2135432622" sldId="299"/>
        </pc:sldMkLst>
      </pc:sldChg>
      <pc:sldChg chg="addSp modSp new mod">
        <pc:chgData name="Tolga Soylu" userId="d4e241fc-477b-452b-8d03-1ae20857ba21" providerId="ADAL" clId="{1F204598-A83C-49A1-9F32-1592F5FF7217}" dt="2025-01-06T21:47:37.002" v="112" actId="14100"/>
        <pc:sldMkLst>
          <pc:docMk/>
          <pc:sldMk cId="3126239837" sldId="300"/>
        </pc:sldMkLst>
      </pc:sldChg>
    </pc:docChg>
  </pc:docChgLst>
  <pc:docChgLst>
    <pc:chgData name="Tolga Han" userId="cc093f798442a2c5" providerId="LiveId" clId="{48AA403D-CA5E-4C6D-9CE5-5B17BEB2A212}"/>
    <pc:docChg chg="undo custSel modSld">
      <pc:chgData name="Tolga Han" userId="cc093f798442a2c5" providerId="LiveId" clId="{48AA403D-CA5E-4C6D-9CE5-5B17BEB2A212}" dt="2025-01-20T16:48:07.986" v="446"/>
      <pc:docMkLst>
        <pc:docMk/>
      </pc:docMkLst>
      <pc:sldChg chg="modSp mod">
        <pc:chgData name="Tolga Han" userId="cc093f798442a2c5" providerId="LiveId" clId="{48AA403D-CA5E-4C6D-9CE5-5B17BEB2A212}" dt="2025-01-20T14:47:23.146" v="58" actId="207"/>
        <pc:sldMkLst>
          <pc:docMk/>
          <pc:sldMk cId="1944913088" sldId="256"/>
        </pc:sldMkLst>
        <pc:spChg chg="mod">
          <ac:chgData name="Tolga Han" userId="cc093f798442a2c5" providerId="LiveId" clId="{48AA403D-CA5E-4C6D-9CE5-5B17BEB2A212}" dt="2025-01-20T14:47:23.146" v="58" actId="207"/>
          <ac:spMkLst>
            <pc:docMk/>
            <pc:sldMk cId="1944913088" sldId="256"/>
            <ac:spMk id="3" creationId="{F23197CD-D7D8-FFC0-BF62-B91C538BDC64}"/>
          </ac:spMkLst>
        </pc:spChg>
      </pc:sldChg>
      <pc:sldChg chg="addSp delSp modSp mod delAnim modAnim">
        <pc:chgData name="Tolga Han" userId="cc093f798442a2c5" providerId="LiveId" clId="{48AA403D-CA5E-4C6D-9CE5-5B17BEB2A212}" dt="2025-01-20T16:48:07.986" v="446"/>
        <pc:sldMkLst>
          <pc:docMk/>
          <pc:sldMk cId="1680230597" sldId="259"/>
        </pc:sldMkLst>
        <pc:spChg chg="add mod">
          <ac:chgData name="Tolga Han" userId="cc093f798442a2c5" providerId="LiveId" clId="{48AA403D-CA5E-4C6D-9CE5-5B17BEB2A212}" dt="2025-01-20T16:46:20.286" v="330" actId="164"/>
          <ac:spMkLst>
            <pc:docMk/>
            <pc:sldMk cId="1680230597" sldId="259"/>
            <ac:spMk id="6" creationId="{F14C554B-022D-2A5D-AC5C-F91D8487CF7E}"/>
          </ac:spMkLst>
        </pc:spChg>
        <pc:spChg chg="add mod">
          <ac:chgData name="Tolga Han" userId="cc093f798442a2c5" providerId="LiveId" clId="{48AA403D-CA5E-4C6D-9CE5-5B17BEB2A212}" dt="2025-01-20T16:46:20.286" v="330" actId="164"/>
          <ac:spMkLst>
            <pc:docMk/>
            <pc:sldMk cId="1680230597" sldId="259"/>
            <ac:spMk id="8" creationId="{BD05B039-F893-D8A0-8E61-6B87855DDC1C}"/>
          </ac:spMkLst>
        </pc:spChg>
        <pc:spChg chg="add mod">
          <ac:chgData name="Tolga Han" userId="cc093f798442a2c5" providerId="LiveId" clId="{48AA403D-CA5E-4C6D-9CE5-5B17BEB2A212}" dt="2025-01-20T16:45:56.486" v="328" actId="164"/>
          <ac:spMkLst>
            <pc:docMk/>
            <pc:sldMk cId="1680230597" sldId="259"/>
            <ac:spMk id="9" creationId="{557FF7CD-E959-938A-6E4C-ADB03044A29E}"/>
          </ac:spMkLst>
        </pc:spChg>
        <pc:spChg chg="add mod">
          <ac:chgData name="Tolga Han" userId="cc093f798442a2c5" providerId="LiveId" clId="{48AA403D-CA5E-4C6D-9CE5-5B17BEB2A212}" dt="2025-01-20T16:45:56.486" v="328" actId="164"/>
          <ac:spMkLst>
            <pc:docMk/>
            <pc:sldMk cId="1680230597" sldId="259"/>
            <ac:spMk id="12" creationId="{8288EB45-511E-D2BE-165E-0619CC916565}"/>
          </ac:spMkLst>
        </pc:spChg>
        <pc:spChg chg="add mod">
          <ac:chgData name="Tolga Han" userId="cc093f798442a2c5" providerId="LiveId" clId="{48AA403D-CA5E-4C6D-9CE5-5B17BEB2A212}" dt="2025-01-20T16:45:56.486" v="328" actId="164"/>
          <ac:spMkLst>
            <pc:docMk/>
            <pc:sldMk cId="1680230597" sldId="259"/>
            <ac:spMk id="14" creationId="{59C56FC3-A642-F7DE-D25A-67381B7302AB}"/>
          </ac:spMkLst>
        </pc:spChg>
        <pc:spChg chg="add mod">
          <ac:chgData name="Tolga Han" userId="cc093f798442a2c5" providerId="LiveId" clId="{48AA403D-CA5E-4C6D-9CE5-5B17BEB2A212}" dt="2025-01-20T16:45:56.486" v="328" actId="164"/>
          <ac:spMkLst>
            <pc:docMk/>
            <pc:sldMk cId="1680230597" sldId="259"/>
            <ac:spMk id="15" creationId="{A444191E-8D11-FB76-0B20-D5E06BC23731}"/>
          </ac:spMkLst>
        </pc:spChg>
        <pc:spChg chg="add mod">
          <ac:chgData name="Tolga Han" userId="cc093f798442a2c5" providerId="LiveId" clId="{48AA403D-CA5E-4C6D-9CE5-5B17BEB2A212}" dt="2025-01-20T16:45:56.486" v="328" actId="164"/>
          <ac:spMkLst>
            <pc:docMk/>
            <pc:sldMk cId="1680230597" sldId="259"/>
            <ac:spMk id="17" creationId="{2BB9F563-76D2-49DA-3024-32D57CD8393A}"/>
          </ac:spMkLst>
        </pc:spChg>
        <pc:spChg chg="add mod">
          <ac:chgData name="Tolga Han" userId="cc093f798442a2c5" providerId="LiveId" clId="{48AA403D-CA5E-4C6D-9CE5-5B17BEB2A212}" dt="2025-01-20T16:47:43.910" v="444" actId="207"/>
          <ac:spMkLst>
            <pc:docMk/>
            <pc:sldMk cId="1680230597" sldId="259"/>
            <ac:spMk id="23" creationId="{733E9BCF-6226-907C-D2C6-FDF5FF98A286}"/>
          </ac:spMkLst>
        </pc:spChg>
        <pc:grpChg chg="add mod">
          <ac:chgData name="Tolga Han" userId="cc093f798442a2c5" providerId="LiveId" clId="{48AA403D-CA5E-4C6D-9CE5-5B17BEB2A212}" dt="2025-01-20T16:46:20.286" v="330" actId="164"/>
          <ac:grpSpMkLst>
            <pc:docMk/>
            <pc:sldMk cId="1680230597" sldId="259"/>
            <ac:grpSpMk id="21" creationId="{050ED6FF-CF3F-1D03-5A4B-0A7B458AA958}"/>
          </ac:grpSpMkLst>
        </pc:grpChg>
        <pc:grpChg chg="add mod">
          <ac:chgData name="Tolga Han" userId="cc093f798442a2c5" providerId="LiveId" clId="{48AA403D-CA5E-4C6D-9CE5-5B17BEB2A212}" dt="2025-01-20T16:46:20.286" v="330" actId="164"/>
          <ac:grpSpMkLst>
            <pc:docMk/>
            <pc:sldMk cId="1680230597" sldId="259"/>
            <ac:grpSpMk id="22" creationId="{642EFD3C-EAD7-1265-4CA3-D416CFA653BB}"/>
          </ac:grpSpMkLst>
        </pc:grpChg>
        <pc:cxnChg chg="add mod">
          <ac:chgData name="Tolga Han" userId="cc093f798442a2c5" providerId="LiveId" clId="{48AA403D-CA5E-4C6D-9CE5-5B17BEB2A212}" dt="2025-01-20T16:45:56.486" v="328" actId="164"/>
          <ac:cxnSpMkLst>
            <pc:docMk/>
            <pc:sldMk cId="1680230597" sldId="259"/>
            <ac:cxnSpMk id="10" creationId="{41B12640-E2F2-3C28-9D01-B90BE7A5389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FBA95-A85A-4E84-9F64-A0324E50A781}" type="datetimeFigureOut">
              <a:rPr lang="nl-NL" smtClean="0"/>
              <a:t>11-4-2025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4737-D613-4F3F-8BEA-34C177D21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49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4737-D613-4F3F-8BEA-34C177D21B7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63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April 11,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0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Friday, April 11,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1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Friday, April 11,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April 11,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Friday, April 11,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80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Friday, April 11,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Friday, April 11,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Friday, April 11,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Friday, April 11,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0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Friday, April 11,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Friday, April 11,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April 11,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16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aterial/copy/id/fh5fgbkk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D3DE9E-E91E-9619-9B23-0727DFB6B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552600"/>
            <a:ext cx="5432045" cy="1969200"/>
          </a:xfrm>
        </p:spPr>
        <p:txBody>
          <a:bodyPr anchor="b">
            <a:noAutofit/>
          </a:bodyPr>
          <a:lstStyle/>
          <a:p>
            <a:r>
              <a:rPr lang="nl-NL" sz="4800" b="1" dirty="0"/>
              <a:t>5.3 </a:t>
            </a:r>
            <a:r>
              <a:rPr lang="nl-NL" sz="4800" b="1" dirty="0" err="1"/>
              <a:t>Zijdjen</a:t>
            </a:r>
            <a:r>
              <a:rPr lang="nl-NL" sz="4800" b="1" dirty="0"/>
              <a:t> Benoemen</a:t>
            </a:r>
            <a:br>
              <a:rPr lang="nl-NL" sz="4800" b="1" dirty="0"/>
            </a:br>
            <a:r>
              <a:rPr lang="nl-NL" sz="4800" b="1" dirty="0"/>
              <a:t>5.4 Stelling van </a:t>
            </a:r>
            <a:r>
              <a:rPr lang="nl-NL" sz="4800" b="1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3197CD-D7D8-FFC0-BF62-B91C538BD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tx1"/>
                </a:solidFill>
              </a:rPr>
              <a:t>Leerdoel: Je kunt de zijden van rechthoekige driehoeken berekenen door gebruik te maken van de stelling van Pythagoras.</a:t>
            </a:r>
          </a:p>
          <a:p>
            <a:r>
              <a:rPr lang="nl-NL" sz="2000" dirty="0">
                <a:solidFill>
                  <a:schemeClr val="tx1"/>
                </a:solidFill>
              </a:rPr>
              <a:t>(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Getal &amp; Ruimte 2 VMBO BK, Editie 13)</a:t>
            </a:r>
            <a:endParaRPr lang="nl-NL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Neon-laserlampen uitgelijnd in de vorm van een driehoek">
            <a:extLst>
              <a:ext uri="{FF2B5EF4-FFF2-40B4-BE49-F238E27FC236}">
                <a16:creationId xmlns:a16="http://schemas.microsoft.com/office/drawing/2014/main" id="{E87E8137-5D75-602C-684A-E954FFCC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12" r="23400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1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ECD58-2A84-8B40-18BF-DBC0733CC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AC74D93-9F42-2D8C-22BC-E75008539845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Stelling van Pythagoras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813628-9E81-B08A-B9A7-872ED9813379}"/>
              </a:ext>
            </a:extLst>
          </p:cNvPr>
          <p:cNvSpPr txBox="1"/>
          <p:nvPr/>
        </p:nvSpPr>
        <p:spPr>
          <a:xfrm>
            <a:off x="209576" y="1311403"/>
            <a:ext cx="1177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De stelling van Pythagoras geldt alleen voor rechthoekige driehoeken. </a:t>
            </a:r>
          </a:p>
          <a:p>
            <a:r>
              <a:rPr lang="nl-NL" sz="2400" dirty="0">
                <a:solidFill>
                  <a:schemeClr val="bg1"/>
                </a:solidFill>
              </a:rPr>
              <a:t>Dus je moet eerst controleren of er een hoek van 90 graden in de driehoek aanwezig is om de stelling van Pythagoras toe te passen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7142EA7-44B6-0C06-9A3C-FE96213209BC}"/>
              </a:ext>
            </a:extLst>
          </p:cNvPr>
          <p:cNvCxnSpPr>
            <a:cxnSpLocks/>
          </p:cNvCxnSpPr>
          <p:nvPr/>
        </p:nvCxnSpPr>
        <p:spPr>
          <a:xfrm flipH="1">
            <a:off x="5382230" y="5694746"/>
            <a:ext cx="57989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3C2BE3D-9E1B-1A5B-621E-32EC524B8397}"/>
              </a:ext>
            </a:extLst>
          </p:cNvPr>
          <p:cNvCxnSpPr>
            <a:cxnSpLocks/>
          </p:cNvCxnSpPr>
          <p:nvPr/>
        </p:nvCxnSpPr>
        <p:spPr>
          <a:xfrm flipH="1">
            <a:off x="5382230" y="2071871"/>
            <a:ext cx="5798916" cy="36228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ADB764-9838-ABFC-E1EF-698E50311E1E}"/>
              </a:ext>
            </a:extLst>
          </p:cNvPr>
          <p:cNvCxnSpPr>
            <a:cxnSpLocks/>
          </p:cNvCxnSpPr>
          <p:nvPr/>
        </p:nvCxnSpPr>
        <p:spPr>
          <a:xfrm flipV="1">
            <a:off x="11181145" y="2071871"/>
            <a:ext cx="0" cy="3622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9F2751B1-CF0A-6246-C73C-C3F124A398EE}"/>
              </a:ext>
            </a:extLst>
          </p:cNvPr>
          <p:cNvGrpSpPr/>
          <p:nvPr/>
        </p:nvGrpSpPr>
        <p:grpSpPr>
          <a:xfrm>
            <a:off x="10811431" y="5349776"/>
            <a:ext cx="358140" cy="344969"/>
            <a:chOff x="2887980" y="3055456"/>
            <a:chExt cx="358140" cy="344969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5DDA31B3-A9F7-0D01-AE6A-0DBA3CEF2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7E427BB-6C3A-4C64-A7C9-6684FE7F03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DD021115-01D2-7109-C4D8-B22D7288CC31}"/>
              </a:ext>
            </a:extLst>
          </p:cNvPr>
          <p:cNvSpPr txBox="1"/>
          <p:nvPr/>
        </p:nvSpPr>
        <p:spPr>
          <a:xfrm>
            <a:off x="189055" y="533475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Misconcepties (1)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DA9598A-1DB8-EC76-2E8F-82EAB0335507}"/>
              </a:ext>
            </a:extLst>
          </p:cNvPr>
          <p:cNvCxnSpPr>
            <a:cxnSpLocks/>
          </p:cNvCxnSpPr>
          <p:nvPr/>
        </p:nvCxnSpPr>
        <p:spPr>
          <a:xfrm>
            <a:off x="2483613" y="3117465"/>
            <a:ext cx="6778373" cy="1718187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1042 L 0.14375 0.059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25843-1791-770B-1762-C0048810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BDAE9F-DDE1-AED2-02C7-B630BE26E95D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Stelling van Pythagoras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4FFED8-5AD5-C8E6-970A-AE467038CCC8}"/>
              </a:ext>
            </a:extLst>
          </p:cNvPr>
          <p:cNvSpPr txBox="1"/>
          <p:nvPr/>
        </p:nvSpPr>
        <p:spPr>
          <a:xfrm>
            <a:off x="200601" y="1069249"/>
            <a:ext cx="1177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Bepaal goed wat de schuine zijde is. De langste zijde van de driehoek is de schuine zijde. De zijde tegenover de hoek van 90 graden is de schuine zijde.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0701B8B-4CAB-69EC-2849-77943F4202AE}"/>
              </a:ext>
            </a:extLst>
          </p:cNvPr>
          <p:cNvCxnSpPr>
            <a:cxnSpLocks/>
          </p:cNvCxnSpPr>
          <p:nvPr/>
        </p:nvCxnSpPr>
        <p:spPr>
          <a:xfrm flipH="1">
            <a:off x="5382230" y="5694746"/>
            <a:ext cx="57989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8C6646D-CEF2-6438-AA88-F4A11BEF514F}"/>
              </a:ext>
            </a:extLst>
          </p:cNvPr>
          <p:cNvCxnSpPr>
            <a:cxnSpLocks/>
          </p:cNvCxnSpPr>
          <p:nvPr/>
        </p:nvCxnSpPr>
        <p:spPr>
          <a:xfrm flipH="1">
            <a:off x="5393803" y="2066688"/>
            <a:ext cx="5798916" cy="36228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D458D01-736A-31F9-33C1-9BC656BB6063}"/>
              </a:ext>
            </a:extLst>
          </p:cNvPr>
          <p:cNvCxnSpPr>
            <a:cxnSpLocks/>
          </p:cNvCxnSpPr>
          <p:nvPr/>
        </p:nvCxnSpPr>
        <p:spPr>
          <a:xfrm flipV="1">
            <a:off x="11181145" y="2071871"/>
            <a:ext cx="0" cy="3622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377A32C7-BB04-3FD5-11AA-807DA4745042}"/>
              </a:ext>
            </a:extLst>
          </p:cNvPr>
          <p:cNvGrpSpPr/>
          <p:nvPr/>
        </p:nvGrpSpPr>
        <p:grpSpPr>
          <a:xfrm>
            <a:off x="10811431" y="5349776"/>
            <a:ext cx="358140" cy="344969"/>
            <a:chOff x="2887980" y="3055456"/>
            <a:chExt cx="358140" cy="344969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FF2C0802-0A4F-F7D3-5F02-997644AC3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22C2F80F-82A1-9419-F352-B161B22FD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CC2A081A-555F-94F5-B7A2-F6459A90C4E5}"/>
              </a:ext>
            </a:extLst>
          </p:cNvPr>
          <p:cNvSpPr txBox="1"/>
          <p:nvPr/>
        </p:nvSpPr>
        <p:spPr>
          <a:xfrm>
            <a:off x="189055" y="533475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Misconcepties (2)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B3E4A1F-0D3B-E8D2-7A7B-0DDAFCB36FA0}"/>
              </a:ext>
            </a:extLst>
          </p:cNvPr>
          <p:cNvCxnSpPr>
            <a:cxnSpLocks/>
          </p:cNvCxnSpPr>
          <p:nvPr/>
        </p:nvCxnSpPr>
        <p:spPr>
          <a:xfrm flipH="1" flipV="1">
            <a:off x="9232490" y="4085303"/>
            <a:ext cx="1651646" cy="1264473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repeatCount="300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04284 -0.05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-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CB6D6-B414-4BC8-F119-FE476900E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445C772-2BE1-A229-D438-2ECB0BB86AB5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Stelling van Pythagoras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159EBC1-5E23-3007-5F66-20ADD98A8DF2}"/>
              </a:ext>
            </a:extLst>
          </p:cNvPr>
          <p:cNvSpPr txBox="1"/>
          <p:nvPr/>
        </p:nvSpPr>
        <p:spPr>
          <a:xfrm>
            <a:off x="230097" y="1191050"/>
            <a:ext cx="1177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Vergeten om de zijden te kwadrateren bij het toepassen van de stelling. Dan is het gewoon de som van twee zijden, maar dat kan niet.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082687-6188-7477-C086-DD79535CD067}"/>
              </a:ext>
            </a:extLst>
          </p:cNvPr>
          <p:cNvCxnSpPr>
            <a:cxnSpLocks/>
          </p:cNvCxnSpPr>
          <p:nvPr/>
        </p:nvCxnSpPr>
        <p:spPr>
          <a:xfrm flipH="1">
            <a:off x="5382230" y="5694746"/>
            <a:ext cx="57989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0B4B0B3-B68D-85BA-3AFD-625D5F88A50F}"/>
              </a:ext>
            </a:extLst>
          </p:cNvPr>
          <p:cNvCxnSpPr>
            <a:cxnSpLocks/>
          </p:cNvCxnSpPr>
          <p:nvPr/>
        </p:nvCxnSpPr>
        <p:spPr>
          <a:xfrm flipH="1">
            <a:off x="5382230" y="2071871"/>
            <a:ext cx="5798916" cy="36228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A6D16AB-092A-FB00-7D47-A7B76580A70F}"/>
              </a:ext>
            </a:extLst>
          </p:cNvPr>
          <p:cNvCxnSpPr>
            <a:cxnSpLocks/>
          </p:cNvCxnSpPr>
          <p:nvPr/>
        </p:nvCxnSpPr>
        <p:spPr>
          <a:xfrm flipV="1">
            <a:off x="11181145" y="2071871"/>
            <a:ext cx="0" cy="3622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D93EF3C-910A-779B-BFF0-4ADA4D70FAF4}"/>
              </a:ext>
            </a:extLst>
          </p:cNvPr>
          <p:cNvGrpSpPr/>
          <p:nvPr/>
        </p:nvGrpSpPr>
        <p:grpSpPr>
          <a:xfrm>
            <a:off x="10811431" y="5349776"/>
            <a:ext cx="358140" cy="344969"/>
            <a:chOff x="2887980" y="3055456"/>
            <a:chExt cx="358140" cy="344969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3B4A5E8D-7E65-23B7-EB13-828B9FE2F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D068C840-D821-DD19-1A21-87E3726D5F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3000AB0-37CA-50B6-3B8B-7D418908C072}"/>
                  </a:ext>
                </a:extLst>
              </p:cNvPr>
              <p:cNvSpPr txBox="1"/>
              <p:nvPr/>
            </p:nvSpPr>
            <p:spPr>
              <a:xfrm>
                <a:off x="264823" y="2071870"/>
                <a:ext cx="11772848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𝑬𝒏𝒆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𝒓𝒆𝒄𝒉𝒕𝒉𝒐𝒆𝒌𝒔𝒛𝒊𝒋𝒅𝒆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𝑨𝒏𝒅𝒆𝒓𝒆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𝒓𝒆𝒄𝒉𝒕𝒉𝒐𝒆𝒌𝒔𝒛𝒊𝒋𝒅𝒆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𝒔𝒄𝒉𝒖𝒊𝒏𝒆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N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CAE60C2-6BC6-55A1-1655-E73C3EAEB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3" y="2071870"/>
                <a:ext cx="11772848" cy="470000"/>
              </a:xfrm>
              <a:prstGeom prst="rect">
                <a:avLst/>
              </a:prstGeom>
              <a:blipFill>
                <a:blip r:embed="rId2"/>
                <a:stretch>
                  <a:fillRect l="-104" b="-181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1B0749C2-3DF2-2968-EB6E-F01F492972AA}"/>
                  </a:ext>
                </a:extLst>
              </p:cNvPr>
              <p:cNvSpPr txBox="1"/>
              <p:nvPr/>
            </p:nvSpPr>
            <p:spPr>
              <a:xfrm>
                <a:off x="230097" y="2530297"/>
                <a:ext cx="11772848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=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N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A868183F-E9B9-5A1F-F855-F837300B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7" y="2530297"/>
                <a:ext cx="11772848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ep 21">
            <a:extLst>
              <a:ext uri="{FF2B5EF4-FFF2-40B4-BE49-F238E27FC236}">
                <a16:creationId xmlns:a16="http://schemas.microsoft.com/office/drawing/2014/main" id="{421B9A8B-EE8D-EDC7-1A41-1645A8418E79}"/>
              </a:ext>
            </a:extLst>
          </p:cNvPr>
          <p:cNvGrpSpPr/>
          <p:nvPr/>
        </p:nvGrpSpPr>
        <p:grpSpPr>
          <a:xfrm>
            <a:off x="-1570295" y="4134636"/>
            <a:ext cx="7144737" cy="1568016"/>
            <a:chOff x="-1570295" y="4134636"/>
            <a:chExt cx="7144737" cy="15680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7F422ED-D41F-004E-1830-1B96B522B7F8}"/>
                    </a:ext>
                  </a:extLst>
                </p:cNvPr>
                <p:cNvSpPr txBox="1"/>
                <p:nvPr/>
              </p:nvSpPr>
              <p:spPr>
                <a:xfrm>
                  <a:off x="-1570295" y="4134636"/>
                  <a:ext cx="6096000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𝒓𝒉𝒛</m:t>
                            </m:r>
                          </m:e>
                          <m:sup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sup>
                        </m:sSup>
                      </m:oMath>
                    </m:oMathPara>
                  </a14:m>
                  <a:endParaRPr lang="nl-NL" sz="3200" dirty="0"/>
                </a:p>
              </p:txBody>
            </p:sp>
          </mc:Choice>
          <mc:Fallback xmlns="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14C554B-022D-2A5D-AC5C-F91D8487C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70295" y="4134636"/>
                  <a:ext cx="6096000" cy="5959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FA73247D-B347-0D82-DD5A-BD3DE942C444}"/>
                    </a:ext>
                  </a:extLst>
                </p:cNvPr>
                <p:cNvSpPr txBox="1"/>
                <p:nvPr/>
              </p:nvSpPr>
              <p:spPr>
                <a:xfrm>
                  <a:off x="-1535569" y="4584335"/>
                  <a:ext cx="6096000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𝒓𝒉𝒛</m:t>
                            </m:r>
                          </m:e>
                          <m:sup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sup>
                        </m:sSup>
                      </m:oMath>
                    </m:oMathPara>
                  </a14:m>
                  <a:endParaRPr lang="nl-NL" sz="3200" dirty="0"/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BD05B039-F893-D8A0-8E61-6B87855DD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35569" y="4584335"/>
                  <a:ext cx="6096000" cy="5959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4B6BD09F-B033-E0B5-C7F8-D2CF4AAB1D35}"/>
                </a:ext>
              </a:extLst>
            </p:cNvPr>
            <p:cNvGrpSpPr/>
            <p:nvPr/>
          </p:nvGrpSpPr>
          <p:grpSpPr>
            <a:xfrm>
              <a:off x="-1437249" y="4134636"/>
              <a:ext cx="7011691" cy="1568016"/>
              <a:chOff x="-1437249" y="4134636"/>
              <a:chExt cx="7011691" cy="1568016"/>
            </a:xfrm>
          </p:grpSpPr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B4914997-5D0C-234F-2681-498D7AB733BF}"/>
                  </a:ext>
                </a:extLst>
              </p:cNvPr>
              <p:cNvSpPr txBox="1"/>
              <p:nvPr/>
            </p:nvSpPr>
            <p:spPr>
              <a:xfrm>
                <a:off x="3132692" y="4777419"/>
                <a:ext cx="17100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E848B58E-A1A0-9B1B-FF3D-364811ECA0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366" y="5150771"/>
                <a:ext cx="2575472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24329768-27D1-4541-DF9B-33FD4FA88847}"/>
                  </a:ext>
                </a:extLst>
              </p:cNvPr>
              <p:cNvSpPr txBox="1"/>
              <p:nvPr/>
            </p:nvSpPr>
            <p:spPr>
              <a:xfrm>
                <a:off x="-521558" y="4134636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9ACE47EF-5949-27A8-92A5-97493AD3D338}"/>
                  </a:ext>
                </a:extLst>
              </p:cNvPr>
              <p:cNvSpPr txBox="1"/>
              <p:nvPr/>
            </p:nvSpPr>
            <p:spPr>
              <a:xfrm>
                <a:off x="-534453" y="4560072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85F340C1-6659-F3B2-76AF-61E75315FD53}"/>
                  </a:ext>
                </a:extLst>
              </p:cNvPr>
              <p:cNvSpPr txBox="1"/>
              <p:nvPr/>
            </p:nvSpPr>
            <p:spPr>
              <a:xfrm>
                <a:off x="-534453" y="5106720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EA1E98B9-A0A8-5B83-79D3-56158C583C3B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7249" y="5101866"/>
                    <a:ext cx="6096000" cy="5959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𝒔𝒛</m:t>
                              </m:r>
                            </m:e>
                            <m:sup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</m:sup>
                          </m:sSup>
                        </m:oMath>
                      </m:oMathPara>
                    </a14:m>
                    <a:endParaRPr lang="nl-NL" sz="3200" dirty="0"/>
                  </a:p>
                </p:txBody>
              </p:sp>
            </mc:Choice>
            <mc:Fallback xmlns=""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2BB9F563-76D2-49DA-3024-32D57CD839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37249" y="5101866"/>
                    <a:ext cx="6096000" cy="5959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10952D0D-CB4B-FE72-52A8-1AF70A977080}"/>
              </a:ext>
            </a:extLst>
          </p:cNvPr>
          <p:cNvSpPr txBox="1"/>
          <p:nvPr/>
        </p:nvSpPr>
        <p:spPr>
          <a:xfrm>
            <a:off x="-41198" y="3669315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Werkschema Pythagoras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978040A-7706-80E7-03F4-3CEC0DCF318F}"/>
              </a:ext>
            </a:extLst>
          </p:cNvPr>
          <p:cNvSpPr txBox="1"/>
          <p:nvPr/>
        </p:nvSpPr>
        <p:spPr>
          <a:xfrm>
            <a:off x="189055" y="533475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Misconcepties (3)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8D782-F1EF-821E-C9E2-C043F79CD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74F5A2D-3BB6-70B1-D361-C55CE45DC0B0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Stelling van Pythagoras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4AF7BB-CAD8-C4AC-8B85-A8F6AD967BC7}"/>
              </a:ext>
            </a:extLst>
          </p:cNvPr>
          <p:cNvSpPr txBox="1"/>
          <p:nvPr/>
        </p:nvSpPr>
        <p:spPr>
          <a:xfrm>
            <a:off x="230097" y="1191050"/>
            <a:ext cx="11772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Vergeet bij het eindantwoord niet om de uitkomst te worteltrekken.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5E5AA94-565C-D154-8437-4BC0B0F27D5E}"/>
              </a:ext>
            </a:extLst>
          </p:cNvPr>
          <p:cNvCxnSpPr>
            <a:cxnSpLocks/>
          </p:cNvCxnSpPr>
          <p:nvPr/>
        </p:nvCxnSpPr>
        <p:spPr>
          <a:xfrm flipH="1">
            <a:off x="5382230" y="5694746"/>
            <a:ext cx="57989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235DE3-FA08-342F-E9B7-C64DBA3E847F}"/>
              </a:ext>
            </a:extLst>
          </p:cNvPr>
          <p:cNvCxnSpPr>
            <a:cxnSpLocks/>
          </p:cNvCxnSpPr>
          <p:nvPr/>
        </p:nvCxnSpPr>
        <p:spPr>
          <a:xfrm flipH="1">
            <a:off x="5382230" y="2071871"/>
            <a:ext cx="5798916" cy="36228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52AC5B4-2DD8-665A-5A6E-C13661B15ED2}"/>
              </a:ext>
            </a:extLst>
          </p:cNvPr>
          <p:cNvCxnSpPr>
            <a:cxnSpLocks/>
          </p:cNvCxnSpPr>
          <p:nvPr/>
        </p:nvCxnSpPr>
        <p:spPr>
          <a:xfrm flipV="1">
            <a:off x="11181145" y="2071871"/>
            <a:ext cx="0" cy="3622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087E388B-2700-6192-611E-8FA4C76AE393}"/>
              </a:ext>
            </a:extLst>
          </p:cNvPr>
          <p:cNvGrpSpPr/>
          <p:nvPr/>
        </p:nvGrpSpPr>
        <p:grpSpPr>
          <a:xfrm>
            <a:off x="10811431" y="5349776"/>
            <a:ext cx="358140" cy="344969"/>
            <a:chOff x="2887980" y="3055456"/>
            <a:chExt cx="358140" cy="344969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3E609B37-6E9B-1B0F-A8AC-0820B6239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7F77E43A-22E5-DA86-7F1B-1742E55CB0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CBD1CB99-B928-7AD2-D4C8-BE0A4DBA7CA4}"/>
                  </a:ext>
                </a:extLst>
              </p:cNvPr>
              <p:cNvSpPr txBox="1"/>
              <p:nvPr/>
            </p:nvSpPr>
            <p:spPr>
              <a:xfrm>
                <a:off x="-1231089" y="2615560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CBD1CB99-B928-7AD2-D4C8-BE0A4DBA7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1089" y="2615560"/>
                <a:ext cx="6096000" cy="595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97C2786-E42C-9C0D-0B6B-447ABF17C56A}"/>
                  </a:ext>
                </a:extLst>
              </p:cNvPr>
              <p:cNvSpPr txBox="1"/>
              <p:nvPr/>
            </p:nvSpPr>
            <p:spPr>
              <a:xfrm>
                <a:off x="-1196363" y="3065259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97C2786-E42C-9C0D-0B6B-447ABF17C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6363" y="3065259"/>
                <a:ext cx="6096000" cy="595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vak 8">
            <a:extLst>
              <a:ext uri="{FF2B5EF4-FFF2-40B4-BE49-F238E27FC236}">
                <a16:creationId xmlns:a16="http://schemas.microsoft.com/office/drawing/2014/main" id="{DCFCEF78-2D5E-5F63-A76C-2FBB64692CF7}"/>
              </a:ext>
            </a:extLst>
          </p:cNvPr>
          <p:cNvSpPr txBox="1"/>
          <p:nvPr/>
        </p:nvSpPr>
        <p:spPr>
          <a:xfrm>
            <a:off x="3471898" y="3258343"/>
            <a:ext cx="1710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0856B3C-B4B9-CEFE-BEBD-BB6BB9AF8078}"/>
              </a:ext>
            </a:extLst>
          </p:cNvPr>
          <p:cNvCxnSpPr>
            <a:cxnSpLocks/>
          </p:cNvCxnSpPr>
          <p:nvPr/>
        </p:nvCxnSpPr>
        <p:spPr>
          <a:xfrm flipH="1">
            <a:off x="762572" y="3631695"/>
            <a:ext cx="257547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FA6A38FF-6F00-AD08-CB30-35AF10F64B1D}"/>
              </a:ext>
            </a:extLst>
          </p:cNvPr>
          <p:cNvSpPr txBox="1"/>
          <p:nvPr/>
        </p:nvSpPr>
        <p:spPr>
          <a:xfrm>
            <a:off x="-182352" y="2615560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			  </a:t>
            </a:r>
            <a:r>
              <a:rPr lang="nl-NL" sz="3200" b="1" dirty="0">
                <a:solidFill>
                  <a:srgbClr val="FF0000"/>
                </a:solidFill>
              </a:rPr>
              <a:t>= …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775C1E4-BA8F-A6E9-38E9-7C020D6D546C}"/>
              </a:ext>
            </a:extLst>
          </p:cNvPr>
          <p:cNvSpPr txBox="1"/>
          <p:nvPr/>
        </p:nvSpPr>
        <p:spPr>
          <a:xfrm>
            <a:off x="-195247" y="3040996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			  </a:t>
            </a:r>
            <a:r>
              <a:rPr lang="nl-NL" sz="3200" b="1" dirty="0">
                <a:solidFill>
                  <a:srgbClr val="FF0000"/>
                </a:solidFill>
              </a:rPr>
              <a:t>= …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D9A766A-61BE-EE37-2D32-96F19B52FDF4}"/>
              </a:ext>
            </a:extLst>
          </p:cNvPr>
          <p:cNvSpPr txBox="1"/>
          <p:nvPr/>
        </p:nvSpPr>
        <p:spPr>
          <a:xfrm>
            <a:off x="-195247" y="3587644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			  </a:t>
            </a:r>
            <a:r>
              <a:rPr lang="nl-NL" sz="3200" b="1" dirty="0">
                <a:solidFill>
                  <a:srgbClr val="FF0000"/>
                </a:solidFill>
              </a:rPr>
              <a:t>=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CC137C2-2186-1C62-2636-15D21B30AD3F}"/>
                  </a:ext>
                </a:extLst>
              </p:cNvPr>
              <p:cNvSpPr txBox="1"/>
              <p:nvPr/>
            </p:nvSpPr>
            <p:spPr>
              <a:xfrm>
                <a:off x="-1098043" y="3582790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𝒔𝒛</m:t>
                          </m:r>
                        </m:e>
                        <m:sup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CC137C2-2186-1C62-2636-15D21B30A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8043" y="3582790"/>
                <a:ext cx="6096000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622F1158-B199-7218-1842-6E86158F9683}"/>
                  </a:ext>
                </a:extLst>
              </p:cNvPr>
              <p:cNvSpPr txBox="1"/>
              <p:nvPr/>
            </p:nvSpPr>
            <p:spPr>
              <a:xfrm>
                <a:off x="-590583" y="5661138"/>
                <a:ext cx="6368149" cy="96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l-NL" sz="4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nl-NL" sz="4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𝒔𝒛</m:t>
                              </m:r>
                            </m:e>
                            <m:sup>
                              <m:r>
                                <a:rPr lang="nl-NL" sz="4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nl-NL" sz="4000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622F1158-B199-7218-1842-6E86158F9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0583" y="5661138"/>
                <a:ext cx="6368149" cy="9666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vak 22">
            <a:extLst>
              <a:ext uri="{FF2B5EF4-FFF2-40B4-BE49-F238E27FC236}">
                <a16:creationId xmlns:a16="http://schemas.microsoft.com/office/drawing/2014/main" id="{1FF458DC-DF36-93CC-E42A-1768A9A0AD1A}"/>
              </a:ext>
            </a:extLst>
          </p:cNvPr>
          <p:cNvSpPr txBox="1"/>
          <p:nvPr/>
        </p:nvSpPr>
        <p:spPr>
          <a:xfrm>
            <a:off x="298008" y="2150239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Werkschema Pythagoras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6ECED4-913F-6C94-5D00-943653598043}"/>
              </a:ext>
            </a:extLst>
          </p:cNvPr>
          <p:cNvSpPr txBox="1"/>
          <p:nvPr/>
        </p:nvSpPr>
        <p:spPr>
          <a:xfrm>
            <a:off x="189055" y="533475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>
                <a:solidFill>
                  <a:schemeClr val="tx1">
                    <a:lumMod val="65000"/>
                  </a:schemeClr>
                </a:solidFill>
              </a:rPr>
              <a:t>Misconcepties (4)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1E41B0D-28C1-3EBA-DA89-06618A88BA6A}"/>
              </a:ext>
            </a:extLst>
          </p:cNvPr>
          <p:cNvSpPr txBox="1"/>
          <p:nvPr/>
        </p:nvSpPr>
        <p:spPr>
          <a:xfrm>
            <a:off x="79012" y="4773975"/>
            <a:ext cx="1177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Deze uitkomst moet je op je reken machine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Met wortel invoeren.</a:t>
            </a:r>
          </a:p>
        </p:txBody>
      </p:sp>
    </p:spTree>
    <p:extLst>
      <p:ext uri="{BB962C8B-B14F-4D97-AF65-F5344CB8AC3E}">
        <p14:creationId xmlns:p14="http://schemas.microsoft.com/office/powerpoint/2010/main" val="13210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29B1BE-F985-DC8B-BF7B-C46F69478CF4}"/>
              </a:ext>
            </a:extLst>
          </p:cNvPr>
          <p:cNvSpPr txBox="1"/>
          <p:nvPr/>
        </p:nvSpPr>
        <p:spPr>
          <a:xfrm>
            <a:off x="1392704" y="3105834"/>
            <a:ext cx="8641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https://www.geogebra.org/m/t7rq6qhy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3D4B4BD-545B-0988-AE90-79EAB6444583}"/>
              </a:ext>
            </a:extLst>
          </p:cNvPr>
          <p:cNvSpPr txBox="1"/>
          <p:nvPr/>
        </p:nvSpPr>
        <p:spPr>
          <a:xfrm>
            <a:off x="1125415" y="492369"/>
            <a:ext cx="9819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Laten we de driehoek visueel bekijken met de </a:t>
            </a:r>
            <a:r>
              <a:rPr lang="nl-NL" sz="4400" b="1" dirty="0" err="1">
                <a:solidFill>
                  <a:schemeClr val="bg1"/>
                </a:solidFill>
              </a:rPr>
              <a:t>GeoGebra</a:t>
            </a:r>
            <a:r>
              <a:rPr lang="nl-NL" sz="4400" b="1" dirty="0">
                <a:solidFill>
                  <a:schemeClr val="bg1"/>
                </a:solidFill>
              </a:rPr>
              <a:t>-applicatie.</a:t>
            </a:r>
          </a:p>
        </p:txBody>
      </p:sp>
    </p:spTree>
    <p:extLst>
      <p:ext uri="{BB962C8B-B14F-4D97-AF65-F5344CB8AC3E}">
        <p14:creationId xmlns:p14="http://schemas.microsoft.com/office/powerpoint/2010/main" val="228545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C85022-244D-16D4-6604-677B1F81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155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6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D921FB9-E805-8DE6-6075-36A8C952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107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6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68EE37-5C25-8E8B-0DE6-EDE8E05B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10750" cy="30670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749BEE-591C-4A6D-034A-7F48F52A8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9" y="3067050"/>
            <a:ext cx="50482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206E698-96E2-085B-B2F1-B0E05E8D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82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319134-98A6-47FC-7013-5D8B55AD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8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9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44334-C6EC-E823-3EC3-DDA67AA2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solidFill>
                  <a:schemeClr val="bg1"/>
                </a:solidFill>
              </a:rPr>
              <a:t>Voorkennis </a:t>
            </a:r>
            <a:r>
              <a:rPr lang="nl-NL" b="1" u="sng" dirty="0" err="1">
                <a:solidFill>
                  <a:schemeClr val="bg1"/>
                </a:solidFill>
              </a:rPr>
              <a:t>Kahoot</a:t>
            </a:r>
            <a:r>
              <a:rPr lang="nl-NL" b="1" u="sng" dirty="0">
                <a:solidFill>
                  <a:schemeClr val="bg1"/>
                </a:solidFill>
              </a:rPr>
              <a:t> Quizje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3AA461-ED40-ACB2-AA3A-A9C237535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44" indent="0">
              <a:buNone/>
            </a:pPr>
            <a:r>
              <a:rPr lang="nl-NL" b="1" u="sng" dirty="0">
                <a:solidFill>
                  <a:schemeClr val="bg1">
                    <a:alpha val="55000"/>
                  </a:schemeClr>
                </a:solidFill>
              </a:rPr>
              <a:t>https://create.kahoot.it/share/voorkennis-stelling-van-phytagoras/1334f7a2-5fb4-4a24-8293-c5e7895627c0</a:t>
            </a:r>
          </a:p>
        </p:txBody>
      </p:sp>
    </p:spTree>
    <p:extLst>
      <p:ext uri="{BB962C8B-B14F-4D97-AF65-F5344CB8AC3E}">
        <p14:creationId xmlns:p14="http://schemas.microsoft.com/office/powerpoint/2010/main" val="11532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0B61C27-B78F-4DB9-BD7B-6BC2BCEF6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81" y="0"/>
            <a:ext cx="8175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187512-CAD8-9B99-0719-3669E44A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10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60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38EB27-2C0A-4C76-B227-48D8F6A8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010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9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9F29F4-037B-A3C8-344A-D7583E95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106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1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2E2C372-B343-AB87-5219-E3731AEC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630" y="0"/>
            <a:ext cx="7708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2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22B93D6-C026-F193-8031-094E16B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61029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3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231EE5-6737-FB7E-34E2-453905B28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042423" cy="62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39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990F34A-328A-7E2A-5B1F-5B92A37F7C8E}"/>
              </a:ext>
            </a:extLst>
          </p:cNvPr>
          <p:cNvSpPr txBox="1"/>
          <p:nvPr/>
        </p:nvSpPr>
        <p:spPr>
          <a:xfrm>
            <a:off x="1350498" y="3059668"/>
            <a:ext cx="85988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hlinkClick r:id="rId2"/>
              </a:rPr>
              <a:t>Kopie </a:t>
            </a:r>
            <a:r>
              <a:rPr lang="nl-NL" sz="2800" dirty="0" err="1">
                <a:hlinkClick r:id="rId2"/>
              </a:rPr>
              <a:t>vanPythagoras</a:t>
            </a:r>
            <a:r>
              <a:rPr lang="nl-NL" sz="2800" dirty="0">
                <a:hlinkClick r:id="rId2"/>
              </a:rPr>
              <a:t> aangetoond met kwadraat zijden - </a:t>
            </a:r>
            <a:r>
              <a:rPr lang="nl-NL" sz="2800" dirty="0" err="1">
                <a:hlinkClick r:id="rId2"/>
              </a:rPr>
              <a:t>Worksheet</a:t>
            </a:r>
            <a:r>
              <a:rPr lang="nl-NL" sz="2800" dirty="0">
                <a:hlinkClick r:id="rId2"/>
              </a:rPr>
              <a:t> (geogebra.org)</a:t>
            </a:r>
            <a:endParaRPr lang="nl-NL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80566B-A9A2-7012-CE91-56773E8A9796}"/>
              </a:ext>
            </a:extLst>
          </p:cNvPr>
          <p:cNvSpPr txBox="1"/>
          <p:nvPr/>
        </p:nvSpPr>
        <p:spPr>
          <a:xfrm>
            <a:off x="1234440" y="921826"/>
            <a:ext cx="90771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Huiswerk: Klik op de onderstaande link, bereken de onbekende zijde en controleer de oplossing stap voor stap</a:t>
            </a:r>
          </a:p>
        </p:txBody>
      </p:sp>
    </p:spTree>
    <p:extLst>
      <p:ext uri="{BB962C8B-B14F-4D97-AF65-F5344CB8AC3E}">
        <p14:creationId xmlns:p14="http://schemas.microsoft.com/office/powerpoint/2010/main" val="3029926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Küçük erkek tutan işareti">
            <a:extLst>
              <a:ext uri="{FF2B5EF4-FFF2-40B4-BE49-F238E27FC236}">
                <a16:creationId xmlns:a16="http://schemas.microsoft.com/office/drawing/2014/main" id="{13822DED-D518-8FF0-0B52-CA792C83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12" y="-1041308"/>
            <a:ext cx="4497313" cy="789930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DC189A-EAD0-B1A3-5DE3-1AC33E17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24" y="-797468"/>
            <a:ext cx="5074921" cy="1706880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ptos SemiBold" panose="020F0502020204030204" pitchFamily="34" charset="0"/>
              </a:rPr>
              <a:t>Bedankt</a:t>
            </a:r>
            <a:br>
              <a:rPr lang="nl-NL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ptos SemiBold" panose="020F0502020204030204" pitchFamily="34" charset="0"/>
              </a:rPr>
            </a:br>
            <a:r>
              <a:rPr lang="nl-NL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ptos SemiBold" panose="020F0502020204030204" pitchFamily="34" charset="0"/>
              </a:rPr>
              <a:t> voor jullie aandacht</a:t>
            </a:r>
          </a:p>
        </p:txBody>
      </p:sp>
    </p:spTree>
    <p:extLst>
      <p:ext uri="{BB962C8B-B14F-4D97-AF65-F5344CB8AC3E}">
        <p14:creationId xmlns:p14="http://schemas.microsoft.com/office/powerpoint/2010/main" val="35099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E32E1EA-C6AF-5012-B350-92565444E451}"/>
              </a:ext>
            </a:extLst>
          </p:cNvPr>
          <p:cNvSpPr txBox="1"/>
          <p:nvPr/>
        </p:nvSpPr>
        <p:spPr>
          <a:xfrm>
            <a:off x="5447071" y="16845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De rechthoekszijden zijn de twee zijden van de driehoek die aan de rechte hoek grenzen.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B025EBF-9B0D-5972-624F-9F2AED57CF92}"/>
              </a:ext>
            </a:extLst>
          </p:cNvPr>
          <p:cNvCxnSpPr/>
          <p:nvPr/>
        </p:nvCxnSpPr>
        <p:spPr>
          <a:xfrm>
            <a:off x="4108653" y="1614453"/>
            <a:ext cx="0" cy="286856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B3DBC76-32E9-A068-B390-6B6AB2398A40}"/>
              </a:ext>
            </a:extLst>
          </p:cNvPr>
          <p:cNvCxnSpPr>
            <a:cxnSpLocks/>
          </p:cNvCxnSpPr>
          <p:nvPr/>
        </p:nvCxnSpPr>
        <p:spPr>
          <a:xfrm>
            <a:off x="353961" y="4483014"/>
            <a:ext cx="3785172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A4FAB2E-CBCE-BB33-2A93-BA30F25F5EB3}"/>
              </a:ext>
            </a:extLst>
          </p:cNvPr>
          <p:cNvGrpSpPr/>
          <p:nvPr/>
        </p:nvGrpSpPr>
        <p:grpSpPr>
          <a:xfrm>
            <a:off x="3723721" y="4109470"/>
            <a:ext cx="358140" cy="344969"/>
            <a:chOff x="2887980" y="3055456"/>
            <a:chExt cx="358140" cy="3449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8E283DB-B829-463A-FFEA-745AD2A62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E9CDB734-F4E6-8582-6E85-A5167B9676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9D61CA0-C528-2AEA-8F79-5E18AF60EC16}"/>
              </a:ext>
            </a:extLst>
          </p:cNvPr>
          <p:cNvCxnSpPr>
            <a:cxnSpLocks/>
          </p:cNvCxnSpPr>
          <p:nvPr/>
        </p:nvCxnSpPr>
        <p:spPr>
          <a:xfrm flipV="1">
            <a:off x="353961" y="1632585"/>
            <a:ext cx="3754692" cy="285042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C4803B8E-F7A4-551E-24D8-DB7F9D7DE988}"/>
              </a:ext>
            </a:extLst>
          </p:cNvPr>
          <p:cNvSpPr txBox="1"/>
          <p:nvPr/>
        </p:nvSpPr>
        <p:spPr>
          <a:xfrm>
            <a:off x="3930691" y="117749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A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FCF98A1-4032-BE8F-BF2A-08FAA691CCC4}"/>
              </a:ext>
            </a:extLst>
          </p:cNvPr>
          <p:cNvSpPr txBox="1"/>
          <p:nvPr/>
        </p:nvSpPr>
        <p:spPr>
          <a:xfrm>
            <a:off x="3960924" y="4430125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B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156ACF8-BDEF-645E-A307-557395847F33}"/>
              </a:ext>
            </a:extLst>
          </p:cNvPr>
          <p:cNvSpPr txBox="1"/>
          <p:nvPr/>
        </p:nvSpPr>
        <p:spPr>
          <a:xfrm>
            <a:off x="61701" y="448301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C</a:t>
            </a:r>
            <a:endParaRPr lang="nl-NL" sz="2800" dirty="0">
              <a:solidFill>
                <a:schemeClr val="bg1"/>
              </a:solidFill>
            </a:endParaRP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7432F822-079C-CFA3-B2DD-D4E1C6214B03}"/>
              </a:ext>
            </a:extLst>
          </p:cNvPr>
          <p:cNvCxnSpPr>
            <a:cxnSpLocks/>
          </p:cNvCxnSpPr>
          <p:nvPr/>
        </p:nvCxnSpPr>
        <p:spPr>
          <a:xfrm flipH="1" flipV="1">
            <a:off x="2844800" y="3434080"/>
            <a:ext cx="860745" cy="68247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311BD6B5-2323-5945-F0C6-2257620563D1}"/>
                  </a:ext>
                </a:extLst>
              </p:cNvPr>
              <p:cNvSpPr txBox="1"/>
              <p:nvPr/>
            </p:nvSpPr>
            <p:spPr>
              <a:xfrm>
                <a:off x="5426256" y="124512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b="1" dirty="0">
                    <a:solidFill>
                      <a:srgbClr val="FF0000"/>
                    </a:solidFill>
                  </a:rPr>
                  <a:t>∠B=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nl-N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311BD6B5-2323-5945-F0C6-225762056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256" y="1245121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l="-800" t="-11475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kstvak 31">
            <a:extLst>
              <a:ext uri="{FF2B5EF4-FFF2-40B4-BE49-F238E27FC236}">
                <a16:creationId xmlns:a16="http://schemas.microsoft.com/office/drawing/2014/main" id="{9F42693F-76CB-6D86-B8D2-71BA7124681C}"/>
              </a:ext>
            </a:extLst>
          </p:cNvPr>
          <p:cNvSpPr txBox="1"/>
          <p:nvPr/>
        </p:nvSpPr>
        <p:spPr>
          <a:xfrm>
            <a:off x="5447071" y="24114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De schuine zijde is tegenover de rechte hoek,</a:t>
            </a:r>
          </a:p>
          <a:p>
            <a:r>
              <a:rPr lang="nl-NL" b="1" dirty="0">
                <a:solidFill>
                  <a:schemeClr val="bg1"/>
                </a:solidFill>
              </a:rPr>
              <a:t>De schuine zijne verbindt de twee rechthoekszijden.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827F5898-E9CC-CF5C-6DDD-D2B6AF6BA4C1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Zijden benoemen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3C634E28-48A3-181B-23D3-0A00A2EF80DD}"/>
                  </a:ext>
                </a:extLst>
              </p:cNvPr>
              <p:cNvSpPr txBox="1"/>
              <p:nvPr/>
            </p:nvSpPr>
            <p:spPr>
              <a:xfrm>
                <a:off x="5447071" y="3048733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b="1" dirty="0">
                    <a:solidFill>
                      <a:srgbClr val="FF0000"/>
                    </a:solidFill>
                  </a:rPr>
                  <a:t>DUS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d>
                    <m:r>
                      <a:rPr lang="nl-NL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𝐞𝐧</m:t>
                    </m:r>
                    <m:d>
                      <m:dPr>
                        <m:begChr m:val="|"/>
                        <m:endChr m:val="|"/>
                        <m:ctrlP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d>
                    <m:r>
                      <a:rPr lang="nl-NL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𝐳𝐢𝐣𝐧</m:t>
                    </m:r>
                    <m:r>
                      <a:rPr lang="nl-NL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>
                    <a:solidFill>
                      <a:schemeClr val="bg1"/>
                    </a:solidFill>
                  </a:rPr>
                  <a:t>rechthoekszijden.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d>
                  </m:oMath>
                </a14:m>
                <a:r>
                  <a:rPr lang="nl-NL" b="1" dirty="0">
                    <a:solidFill>
                      <a:schemeClr val="bg1"/>
                    </a:solidFill>
                  </a:rPr>
                  <a:t>= schuine zijde</a:t>
                </a:r>
              </a:p>
            </p:txBody>
          </p:sp>
        </mc:Choice>
        <mc:Fallback xmlns="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3C634E28-48A3-181B-23D3-0A00A2EF8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71" y="3048733"/>
                <a:ext cx="6096000" cy="923330"/>
              </a:xfrm>
              <a:prstGeom prst="rect">
                <a:avLst/>
              </a:prstGeom>
              <a:blipFill>
                <a:blip r:embed="rId3"/>
                <a:stretch>
                  <a:fillRect l="-900" t="-3289" b="-92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kstvak 39">
            <a:extLst>
              <a:ext uri="{FF2B5EF4-FFF2-40B4-BE49-F238E27FC236}">
                <a16:creationId xmlns:a16="http://schemas.microsoft.com/office/drawing/2014/main" id="{588B4258-A954-DFEB-3BD5-E299F1FC7232}"/>
              </a:ext>
            </a:extLst>
          </p:cNvPr>
          <p:cNvSpPr txBox="1"/>
          <p:nvPr/>
        </p:nvSpPr>
        <p:spPr>
          <a:xfrm>
            <a:off x="1075073" y="4544914"/>
            <a:ext cx="2312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Rechthoekszijde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6A0A81E-1D61-7DC5-4C60-27CFC25D914B}"/>
              </a:ext>
            </a:extLst>
          </p:cNvPr>
          <p:cNvSpPr txBox="1"/>
          <p:nvPr/>
        </p:nvSpPr>
        <p:spPr>
          <a:xfrm rot="16200000">
            <a:off x="3174636" y="2815513"/>
            <a:ext cx="2312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Rechthoekszijde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528D872D-8546-0C5B-C15B-DDD586656020}"/>
              </a:ext>
            </a:extLst>
          </p:cNvPr>
          <p:cNvSpPr txBox="1"/>
          <p:nvPr/>
        </p:nvSpPr>
        <p:spPr>
          <a:xfrm rot="19324156">
            <a:off x="870035" y="2558544"/>
            <a:ext cx="2312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Schuine zijde</a:t>
            </a:r>
          </a:p>
        </p:txBody>
      </p:sp>
    </p:spTree>
    <p:extLst>
      <p:ext uri="{BB962C8B-B14F-4D97-AF65-F5344CB8AC3E}">
        <p14:creationId xmlns:p14="http://schemas.microsoft.com/office/powerpoint/2010/main" val="27019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path" presetSubtype="0" repeatCount="300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4284 -0.053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-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ubels, overdekt, stoel, whiteboard&#10;&#10;Automatisch gegenereerde beschrijving">
            <a:extLst>
              <a:ext uri="{FF2B5EF4-FFF2-40B4-BE49-F238E27FC236}">
                <a16:creationId xmlns:a16="http://schemas.microsoft.com/office/drawing/2014/main" id="{DA60A431-9765-1F4B-F947-D110870670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48D30DC-F2B3-C2D5-C2A0-216AEC1B4539}"/>
              </a:ext>
            </a:extLst>
          </p:cNvPr>
          <p:cNvCxnSpPr/>
          <p:nvPr/>
        </p:nvCxnSpPr>
        <p:spPr>
          <a:xfrm>
            <a:off x="8003457" y="-19664"/>
            <a:ext cx="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094A08B-09F6-012D-29E8-E1A8966A9475}"/>
              </a:ext>
            </a:extLst>
          </p:cNvPr>
          <p:cNvCxnSpPr>
            <a:cxnSpLocks/>
          </p:cNvCxnSpPr>
          <p:nvPr/>
        </p:nvCxnSpPr>
        <p:spPr>
          <a:xfrm flipH="1">
            <a:off x="-1" y="3657601"/>
            <a:ext cx="8003457" cy="36379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D21E44A-071A-F26B-CDB7-923C11FD030C}"/>
              </a:ext>
            </a:extLst>
          </p:cNvPr>
          <p:cNvCxnSpPr>
            <a:cxnSpLocks/>
          </p:cNvCxnSpPr>
          <p:nvPr/>
        </p:nvCxnSpPr>
        <p:spPr>
          <a:xfrm flipH="1">
            <a:off x="944545" y="-19664"/>
            <a:ext cx="7058911" cy="687766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 descr="Afbeelding met meubels, stoel, rood&#10;&#10;Automatisch gegenereerde beschrijving">
            <a:extLst>
              <a:ext uri="{FF2B5EF4-FFF2-40B4-BE49-F238E27FC236}">
                <a16:creationId xmlns:a16="http://schemas.microsoft.com/office/drawing/2014/main" id="{D1E14D61-D170-2715-4F15-2AC040D39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94" y="4465632"/>
            <a:ext cx="1685134" cy="2392367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CEE4B0B3-34BF-19E5-BE5C-892E5E23F769}"/>
              </a:ext>
            </a:extLst>
          </p:cNvPr>
          <p:cNvSpPr txBox="1"/>
          <p:nvPr/>
        </p:nvSpPr>
        <p:spPr>
          <a:xfrm>
            <a:off x="0" y="124203"/>
            <a:ext cx="61353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accent2">
                    <a:lumMod val="75000"/>
                  </a:schemeClr>
                </a:solidFill>
              </a:rPr>
              <a:t>In welke hoek van de driehoek is er voldoende ruimte om op een stoel te zitten?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FD8FDFE2-C0BF-153E-18E9-E772B99C4324}"/>
              </a:ext>
            </a:extLst>
          </p:cNvPr>
          <p:cNvCxnSpPr>
            <a:cxnSpLocks/>
          </p:cNvCxnSpPr>
          <p:nvPr/>
        </p:nvCxnSpPr>
        <p:spPr>
          <a:xfrm flipH="1">
            <a:off x="6296628" y="2604054"/>
            <a:ext cx="1206078" cy="243319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671DFFD2-39EB-A992-B365-1AC516DC6373}"/>
              </a:ext>
            </a:extLst>
          </p:cNvPr>
          <p:cNvSpPr txBox="1"/>
          <p:nvPr/>
        </p:nvSpPr>
        <p:spPr>
          <a:xfrm>
            <a:off x="5509550" y="5436811"/>
            <a:ext cx="66824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Als je recht vooruit kijkt, zie je de schuine zijde; de andere zijden zijn de rechthoekszijden.</a:t>
            </a:r>
          </a:p>
        </p:txBody>
      </p:sp>
    </p:spTree>
    <p:extLst>
      <p:ext uri="{BB962C8B-B14F-4D97-AF65-F5344CB8AC3E}">
        <p14:creationId xmlns:p14="http://schemas.microsoft.com/office/powerpoint/2010/main" val="19103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50585 -0.0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16197 -0.7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-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16575 -0.4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15482 0.07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358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F473D31-D84F-F1E6-53E2-83AC75ABB93C}"/>
              </a:ext>
            </a:extLst>
          </p:cNvPr>
          <p:cNvSpPr/>
          <p:nvPr/>
        </p:nvSpPr>
        <p:spPr>
          <a:xfrm>
            <a:off x="326472" y="538217"/>
            <a:ext cx="3553428" cy="2558005"/>
          </a:xfrm>
          <a:prstGeom prst="triangle">
            <a:avLst>
              <a:gd name="adj" fmla="val 0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788038C-23B6-3900-D69A-BE53D3AB13BF}"/>
              </a:ext>
            </a:extLst>
          </p:cNvPr>
          <p:cNvGrpSpPr/>
          <p:nvPr/>
        </p:nvGrpSpPr>
        <p:grpSpPr>
          <a:xfrm rot="5400000">
            <a:off x="319886" y="2733770"/>
            <a:ext cx="358140" cy="344969"/>
            <a:chOff x="2887980" y="3055456"/>
            <a:chExt cx="358140" cy="344969"/>
          </a:xfrm>
        </p:grpSpPr>
        <p:cxnSp>
          <p:nvCxnSpPr>
            <p:cNvPr id="3" name="Rechte verbindingslijn 2">
              <a:extLst>
                <a:ext uri="{FF2B5EF4-FFF2-40B4-BE49-F238E27FC236}">
                  <a16:creationId xmlns:a16="http://schemas.microsoft.com/office/drawing/2014/main" id="{96EC5152-683B-CE3E-BA00-75D8F127EE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C9F106BB-6867-705A-8C13-731B6FE541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39A7D6A9-00CF-503F-DBA8-D21EBF8F237D}"/>
              </a:ext>
            </a:extLst>
          </p:cNvPr>
          <p:cNvSpPr txBox="1"/>
          <p:nvPr/>
        </p:nvSpPr>
        <p:spPr>
          <a:xfrm>
            <a:off x="134660" y="14997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A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2E9AAD6-247C-00B8-A86B-BF68315478AC}"/>
              </a:ext>
            </a:extLst>
          </p:cNvPr>
          <p:cNvSpPr txBox="1"/>
          <p:nvPr/>
        </p:nvSpPr>
        <p:spPr>
          <a:xfrm>
            <a:off x="3879900" y="313375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B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9AFB476-A62A-481A-CCF6-0FCB5EF30F3B}"/>
              </a:ext>
            </a:extLst>
          </p:cNvPr>
          <p:cNvSpPr txBox="1"/>
          <p:nvPr/>
        </p:nvSpPr>
        <p:spPr>
          <a:xfrm>
            <a:off x="-19323" y="3186643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C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9" name="Gelijkbenige driehoek 8">
            <a:extLst>
              <a:ext uri="{FF2B5EF4-FFF2-40B4-BE49-F238E27FC236}">
                <a16:creationId xmlns:a16="http://schemas.microsoft.com/office/drawing/2014/main" id="{0C5049F4-E8DE-C50A-2F41-9B99F906501C}"/>
              </a:ext>
            </a:extLst>
          </p:cNvPr>
          <p:cNvSpPr/>
          <p:nvPr/>
        </p:nvSpPr>
        <p:spPr>
          <a:xfrm rot="5400000">
            <a:off x="4296581" y="735667"/>
            <a:ext cx="3553428" cy="2558005"/>
          </a:xfrm>
          <a:prstGeom prst="triangl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A4B3657-0790-8530-EB0B-EB1C6A2AFB6D}"/>
              </a:ext>
            </a:extLst>
          </p:cNvPr>
          <p:cNvGrpSpPr/>
          <p:nvPr/>
        </p:nvGrpSpPr>
        <p:grpSpPr>
          <a:xfrm rot="10800000">
            <a:off x="4787708" y="229930"/>
            <a:ext cx="358140" cy="344969"/>
            <a:chOff x="2887980" y="3055456"/>
            <a:chExt cx="358140" cy="344969"/>
          </a:xfrm>
        </p:grpSpPr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7AF31DA-3A51-59AD-0FFD-2054762C1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E0585FD9-B232-E8AA-E014-89DE4E517B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2E815A5E-D436-DDA8-A609-97EC45BB2C6F}"/>
              </a:ext>
            </a:extLst>
          </p:cNvPr>
          <p:cNvSpPr txBox="1"/>
          <p:nvPr/>
        </p:nvSpPr>
        <p:spPr>
          <a:xfrm>
            <a:off x="4444295" y="-13958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D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B58104F-EC94-9D9D-BBAB-B5A407AB1F0A}"/>
              </a:ext>
            </a:extLst>
          </p:cNvPr>
          <p:cNvSpPr txBox="1"/>
          <p:nvPr/>
        </p:nvSpPr>
        <p:spPr>
          <a:xfrm>
            <a:off x="7510679" y="-13958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E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0B4BF96-3548-23D5-E405-5A95E46F50D2}"/>
              </a:ext>
            </a:extLst>
          </p:cNvPr>
          <p:cNvSpPr txBox="1"/>
          <p:nvPr/>
        </p:nvSpPr>
        <p:spPr>
          <a:xfrm>
            <a:off x="4619294" y="377913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F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6" name="Gelijkbenige driehoek 15">
            <a:extLst>
              <a:ext uri="{FF2B5EF4-FFF2-40B4-BE49-F238E27FC236}">
                <a16:creationId xmlns:a16="http://schemas.microsoft.com/office/drawing/2014/main" id="{D87B9F14-C90F-ACE1-4FC6-EE6EF1F6B0E3}"/>
              </a:ext>
            </a:extLst>
          </p:cNvPr>
          <p:cNvSpPr/>
          <p:nvPr/>
        </p:nvSpPr>
        <p:spPr>
          <a:xfrm rot="16200000">
            <a:off x="8107413" y="881348"/>
            <a:ext cx="3553428" cy="2558005"/>
          </a:xfrm>
          <a:prstGeom prst="triangle">
            <a:avLst>
              <a:gd name="adj" fmla="val 0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BD97483A-E1E5-4EDF-F867-1FBA9B4B343D}"/>
              </a:ext>
            </a:extLst>
          </p:cNvPr>
          <p:cNvGrpSpPr/>
          <p:nvPr/>
        </p:nvGrpSpPr>
        <p:grpSpPr>
          <a:xfrm>
            <a:off x="10804990" y="3618899"/>
            <a:ext cx="358140" cy="344969"/>
            <a:chOff x="2887980" y="3055456"/>
            <a:chExt cx="358140" cy="344969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66CDDF7A-2CCA-ED5E-F247-D4DEE9FC0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97ED6B17-0FDA-1F22-A684-2DEE617324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DA5511DE-A749-DE43-5B35-56BA8B047001}"/>
              </a:ext>
            </a:extLst>
          </p:cNvPr>
          <p:cNvSpPr txBox="1"/>
          <p:nvPr/>
        </p:nvSpPr>
        <p:spPr>
          <a:xfrm>
            <a:off x="11065795" y="3963868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L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A56ED09-7EE3-2C1B-148B-53E38ED4335E}"/>
              </a:ext>
            </a:extLst>
          </p:cNvPr>
          <p:cNvSpPr txBox="1"/>
          <p:nvPr/>
        </p:nvSpPr>
        <p:spPr>
          <a:xfrm>
            <a:off x="11192918" y="14997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M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8A9AA9F-4788-71D7-DD39-F7DA103EAF7B}"/>
              </a:ext>
            </a:extLst>
          </p:cNvPr>
          <p:cNvSpPr txBox="1"/>
          <p:nvPr/>
        </p:nvSpPr>
        <p:spPr>
          <a:xfrm rot="154742">
            <a:off x="8430126" y="3924815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K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A3C37FF-CC73-2766-3FB5-C6DAC08D826D}"/>
              </a:ext>
            </a:extLst>
          </p:cNvPr>
          <p:cNvSpPr/>
          <p:nvPr/>
        </p:nvSpPr>
        <p:spPr>
          <a:xfrm>
            <a:off x="5890788" y="4186425"/>
            <a:ext cx="3553428" cy="2558005"/>
          </a:xfrm>
          <a:prstGeom prst="triangle">
            <a:avLst>
              <a:gd name="adj" fmla="val 14007"/>
            </a:avLst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B8FB803-6E8A-D053-F32A-75EB3CE682C3}"/>
              </a:ext>
            </a:extLst>
          </p:cNvPr>
          <p:cNvSpPr txBox="1"/>
          <p:nvPr/>
        </p:nvSpPr>
        <p:spPr>
          <a:xfrm>
            <a:off x="6073295" y="3675455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X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EE103CE-01DA-8530-B171-A8D5AB86BA0C}"/>
              </a:ext>
            </a:extLst>
          </p:cNvPr>
          <p:cNvSpPr txBox="1"/>
          <p:nvPr/>
        </p:nvSpPr>
        <p:spPr>
          <a:xfrm>
            <a:off x="5436687" y="6221210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Y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9CBA7B8-806D-9B69-8589-058118385E0E}"/>
              </a:ext>
            </a:extLst>
          </p:cNvPr>
          <p:cNvSpPr txBox="1"/>
          <p:nvPr/>
        </p:nvSpPr>
        <p:spPr>
          <a:xfrm>
            <a:off x="9570481" y="6221210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57A6D20-8332-3C42-73B2-78E6232CE51D}"/>
              </a:ext>
            </a:extLst>
          </p:cNvPr>
          <p:cNvSpPr txBox="1"/>
          <p:nvPr/>
        </p:nvSpPr>
        <p:spPr>
          <a:xfrm>
            <a:off x="326471" y="4858794"/>
            <a:ext cx="411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Bepalen welke schuine zijde en rechthoekszijde?</a:t>
            </a:r>
          </a:p>
        </p:txBody>
      </p:sp>
    </p:spTree>
    <p:extLst>
      <p:ext uri="{BB962C8B-B14F-4D97-AF65-F5344CB8AC3E}">
        <p14:creationId xmlns:p14="http://schemas.microsoft.com/office/powerpoint/2010/main" val="18572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4B32004-D8AD-1D7C-D6D8-9A0C05D5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407"/>
            <a:ext cx="9591675" cy="46196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E1B457-220C-0877-1D09-85498CF35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964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7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73483BE-2CAF-EBD9-B145-E9EA548A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2590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677B5A-5330-C25F-D24C-52670816C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97250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840C639-6745-827C-5505-1152C923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869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4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CA4A404-4763-33FF-4E4B-C3A261F38BAF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Stelling van Pythagoras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471D59-B024-6A5A-80FF-C4054A979577}"/>
              </a:ext>
            </a:extLst>
          </p:cNvPr>
          <p:cNvSpPr txBox="1"/>
          <p:nvPr/>
        </p:nvSpPr>
        <p:spPr>
          <a:xfrm>
            <a:off x="230097" y="862776"/>
            <a:ext cx="1177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Jullie hebben geleerd welke zijde schuine zijde en welke zijden rechthoekszijden zijn.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Nu gaan we leren hoe die zijden berekenen.</a:t>
            </a:r>
            <a:endParaRPr lang="nl-NL" sz="2400" dirty="0">
              <a:solidFill>
                <a:schemeClr val="bg1"/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72D82FD-2546-4B2F-EF9B-9C9D5708B5A3}"/>
              </a:ext>
            </a:extLst>
          </p:cNvPr>
          <p:cNvCxnSpPr>
            <a:cxnSpLocks/>
          </p:cNvCxnSpPr>
          <p:nvPr/>
        </p:nvCxnSpPr>
        <p:spPr>
          <a:xfrm flipH="1">
            <a:off x="5382230" y="5694746"/>
            <a:ext cx="57989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4219175-01E2-342A-1A7A-B0AE612798AB}"/>
              </a:ext>
            </a:extLst>
          </p:cNvPr>
          <p:cNvCxnSpPr>
            <a:cxnSpLocks/>
          </p:cNvCxnSpPr>
          <p:nvPr/>
        </p:nvCxnSpPr>
        <p:spPr>
          <a:xfrm flipH="1">
            <a:off x="5382230" y="2071871"/>
            <a:ext cx="5798916" cy="36228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F06492F-770A-F44D-2EF3-D2EDABB5EB74}"/>
              </a:ext>
            </a:extLst>
          </p:cNvPr>
          <p:cNvCxnSpPr>
            <a:cxnSpLocks/>
          </p:cNvCxnSpPr>
          <p:nvPr/>
        </p:nvCxnSpPr>
        <p:spPr>
          <a:xfrm flipV="1">
            <a:off x="11181145" y="2071871"/>
            <a:ext cx="0" cy="3622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EA8D6E3-4D07-542D-F42E-AA36D806FE06}"/>
              </a:ext>
            </a:extLst>
          </p:cNvPr>
          <p:cNvGrpSpPr/>
          <p:nvPr/>
        </p:nvGrpSpPr>
        <p:grpSpPr>
          <a:xfrm>
            <a:off x="10811431" y="5349776"/>
            <a:ext cx="358140" cy="344969"/>
            <a:chOff x="2887980" y="3055456"/>
            <a:chExt cx="358140" cy="344969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105935E-3733-D2DC-C7B5-E69FC72E5F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0FD0DF2-4D8F-5DC3-875F-792CA6BCD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CAE60C2-6BC6-55A1-1655-E73C3EAEB5C2}"/>
                  </a:ext>
                </a:extLst>
              </p:cNvPr>
              <p:cNvSpPr txBox="1"/>
              <p:nvPr/>
            </p:nvSpPr>
            <p:spPr>
              <a:xfrm>
                <a:off x="264823" y="2071870"/>
                <a:ext cx="11772848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𝑬𝒏𝒆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𝒓𝒆𝒄𝒉𝒕𝒉𝒐𝒆𝒌𝒔𝒛𝒊𝒋𝒅𝒆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𝑨𝒏𝒅𝒆𝒓𝒆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𝒓𝒆𝒄𝒉𝒕𝒉𝒐𝒆𝒌𝒔𝒛𝒊𝒋𝒅𝒆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𝒔𝒄𝒉𝒖𝒊𝒏𝒆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N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CAE60C2-6BC6-55A1-1655-E73C3EAEB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3" y="2071870"/>
                <a:ext cx="11772848" cy="470000"/>
              </a:xfrm>
              <a:prstGeom prst="rect">
                <a:avLst/>
              </a:prstGeom>
              <a:blipFill>
                <a:blip r:embed="rId2"/>
                <a:stretch>
                  <a:fillRect l="-104" b="-181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A868183F-E9B9-5A1F-F855-F837300B8EFB}"/>
                  </a:ext>
                </a:extLst>
              </p:cNvPr>
              <p:cNvSpPr txBox="1"/>
              <p:nvPr/>
            </p:nvSpPr>
            <p:spPr>
              <a:xfrm>
                <a:off x="230097" y="2530297"/>
                <a:ext cx="11772848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=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N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A868183F-E9B9-5A1F-F855-F837300B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7" y="2530297"/>
                <a:ext cx="11772848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ep 21">
            <a:extLst>
              <a:ext uri="{FF2B5EF4-FFF2-40B4-BE49-F238E27FC236}">
                <a16:creationId xmlns:a16="http://schemas.microsoft.com/office/drawing/2014/main" id="{642EFD3C-EAD7-1265-4CA3-D416CFA653BB}"/>
              </a:ext>
            </a:extLst>
          </p:cNvPr>
          <p:cNvGrpSpPr/>
          <p:nvPr/>
        </p:nvGrpSpPr>
        <p:grpSpPr>
          <a:xfrm>
            <a:off x="-1570295" y="4134636"/>
            <a:ext cx="7144737" cy="1568016"/>
            <a:chOff x="-1570295" y="4134636"/>
            <a:chExt cx="7144737" cy="15680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14C554B-022D-2A5D-AC5C-F91D8487CF7E}"/>
                    </a:ext>
                  </a:extLst>
                </p:cNvPr>
                <p:cNvSpPr txBox="1"/>
                <p:nvPr/>
              </p:nvSpPr>
              <p:spPr>
                <a:xfrm>
                  <a:off x="-1570295" y="4134636"/>
                  <a:ext cx="6096000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𝒓𝒉𝒛</m:t>
                            </m:r>
                          </m:e>
                          <m:sup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sup>
                        </m:sSup>
                      </m:oMath>
                    </m:oMathPara>
                  </a14:m>
                  <a:endParaRPr lang="nl-NL" sz="3200" dirty="0"/>
                </a:p>
              </p:txBody>
            </p:sp>
          </mc:Choice>
          <mc:Fallback xmlns="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14C554B-022D-2A5D-AC5C-F91D8487C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70295" y="4134636"/>
                  <a:ext cx="6096000" cy="5959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BD05B039-F893-D8A0-8E61-6B87855DDC1C}"/>
                    </a:ext>
                  </a:extLst>
                </p:cNvPr>
                <p:cNvSpPr txBox="1"/>
                <p:nvPr/>
              </p:nvSpPr>
              <p:spPr>
                <a:xfrm>
                  <a:off x="-1535569" y="4584335"/>
                  <a:ext cx="6096000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𝒓𝒉𝒛</m:t>
                            </m:r>
                          </m:e>
                          <m:sup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sup>
                        </m:sSup>
                      </m:oMath>
                    </m:oMathPara>
                  </a14:m>
                  <a:endParaRPr lang="nl-NL" sz="3200" dirty="0"/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BD05B039-F893-D8A0-8E61-6B87855DD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35569" y="4584335"/>
                  <a:ext cx="6096000" cy="5959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050ED6FF-CF3F-1D03-5A4B-0A7B458AA958}"/>
                </a:ext>
              </a:extLst>
            </p:cNvPr>
            <p:cNvGrpSpPr/>
            <p:nvPr/>
          </p:nvGrpSpPr>
          <p:grpSpPr>
            <a:xfrm>
              <a:off x="-1437249" y="4134636"/>
              <a:ext cx="7011691" cy="1568016"/>
              <a:chOff x="-1437249" y="4134636"/>
              <a:chExt cx="7011691" cy="1568016"/>
            </a:xfrm>
          </p:grpSpPr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557FF7CD-E959-938A-6E4C-ADB03044A29E}"/>
                  </a:ext>
                </a:extLst>
              </p:cNvPr>
              <p:cNvSpPr txBox="1"/>
              <p:nvPr/>
            </p:nvSpPr>
            <p:spPr>
              <a:xfrm>
                <a:off x="3132692" y="4777419"/>
                <a:ext cx="17100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41B12640-E2F2-3C28-9D01-B90BE7A538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366" y="5150771"/>
                <a:ext cx="2575472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288EB45-511E-D2BE-165E-0619CC916565}"/>
                  </a:ext>
                </a:extLst>
              </p:cNvPr>
              <p:cNvSpPr txBox="1"/>
              <p:nvPr/>
            </p:nvSpPr>
            <p:spPr>
              <a:xfrm>
                <a:off x="-521558" y="4134636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9C56FC3-A642-F7DE-D25A-67381B7302AB}"/>
                  </a:ext>
                </a:extLst>
              </p:cNvPr>
              <p:cNvSpPr txBox="1"/>
              <p:nvPr/>
            </p:nvSpPr>
            <p:spPr>
              <a:xfrm>
                <a:off x="-534453" y="4560072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A444191E-8D11-FB76-0B20-D5E06BC23731}"/>
                  </a:ext>
                </a:extLst>
              </p:cNvPr>
              <p:cNvSpPr txBox="1"/>
              <p:nvPr/>
            </p:nvSpPr>
            <p:spPr>
              <a:xfrm>
                <a:off x="-534453" y="5106720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2BB9F563-76D2-49DA-3024-32D57CD8393A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7249" y="5101866"/>
                    <a:ext cx="6096000" cy="5959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𝒔𝒛</m:t>
                              </m:r>
                            </m:e>
                            <m:sup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</m:sup>
                          </m:sSup>
                        </m:oMath>
                      </m:oMathPara>
                    </a14:m>
                    <a:endParaRPr lang="nl-NL" sz="3200" dirty="0"/>
                  </a:p>
                </p:txBody>
              </p:sp>
            </mc:Choice>
            <mc:Fallback xmlns=""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2BB9F563-76D2-49DA-3024-32D57CD839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37249" y="5101866"/>
                    <a:ext cx="6096000" cy="5959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733E9BCF-6226-907C-D2C6-FDF5FF98A286}"/>
              </a:ext>
            </a:extLst>
          </p:cNvPr>
          <p:cNvSpPr txBox="1"/>
          <p:nvPr/>
        </p:nvSpPr>
        <p:spPr>
          <a:xfrm>
            <a:off x="-41198" y="3669315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Werkschema Pythagoras</a:t>
            </a:r>
          </a:p>
        </p:txBody>
      </p:sp>
    </p:spTree>
    <p:extLst>
      <p:ext uri="{BB962C8B-B14F-4D97-AF65-F5344CB8AC3E}">
        <p14:creationId xmlns:p14="http://schemas.microsoft.com/office/powerpoint/2010/main" val="16802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3" grpId="0"/>
    </p:bldLst>
  </p:timing>
</p:sld>
</file>

<file path=ppt/theme/theme1.xml><?xml version="1.0" encoding="utf-8"?>
<a:theme xmlns:a="http://schemas.openxmlformats.org/drawingml/2006/main" name="ThinLine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040B9"/>
      </a:accent1>
      <a:accent2>
        <a:srgbClr val="9A2EBE"/>
      </a:accent2>
      <a:accent3>
        <a:srgbClr val="6F40D0"/>
      </a:accent3>
      <a:accent4>
        <a:srgbClr val="3440C0"/>
      </a:accent4>
      <a:accent5>
        <a:srgbClr val="4088D0"/>
      </a:accent5>
      <a:accent6>
        <a:srgbClr val="2EB3BE"/>
      </a:accent6>
      <a:hlink>
        <a:srgbClr val="3F6ABF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491</Words>
  <Application>Microsoft Office PowerPoint</Application>
  <PresentationFormat>Breedbeeld</PresentationFormat>
  <Paragraphs>87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7" baseType="lpstr">
      <vt:lpstr>Aptos</vt:lpstr>
      <vt:lpstr>Aptos SemiBold</vt:lpstr>
      <vt:lpstr>Arial</vt:lpstr>
      <vt:lpstr>Calibri Light</vt:lpstr>
      <vt:lpstr>Cambria Math</vt:lpstr>
      <vt:lpstr>Open Sans</vt:lpstr>
      <vt:lpstr>Source Sans Pro</vt:lpstr>
      <vt:lpstr>Source Sans Pro Light</vt:lpstr>
      <vt:lpstr>ThinLineVTI</vt:lpstr>
      <vt:lpstr>5.3 Zijdjen Benoemen 5.4 Stelling van Pythagoras</vt:lpstr>
      <vt:lpstr>Voorkennis Kahoot Quizje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  voor jullie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5.3 Zijdjen Benoemen 5.4 Stelling van Pythagoras</dc:title>
  <dc:creator>Tolga Han</dc:creator>
  <cp:lastModifiedBy>Tolga Han</cp:lastModifiedBy>
  <cp:revision>1</cp:revision>
  <dcterms:created xsi:type="dcterms:W3CDTF">2025-01-06T00:16:54Z</dcterms:created>
  <dcterms:modified xsi:type="dcterms:W3CDTF">2025-04-11T17:24:46Z</dcterms:modified>
</cp:coreProperties>
</file>